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diagrams/drawing2.xml" ContentType="application/vnd.ms-office.drawingml.diagramDrawing+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diagrams/quickStyle2.xml" ContentType="application/vnd.openxmlformats-officedocument.drawingml.diagramStyl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diagrams/layout2.xml" ContentType="application/vnd.openxmlformats-officedocument.drawingml.diagramLayout+xml"/>
  <Override PartName="/ppt/diagrams/layout3.xml" ContentType="application/vnd.openxmlformats-officedocument.drawingml.diagramLayout+xml"/>
  <Override PartName="/ppt/diagrams/layout1.xml" ContentType="application/vnd.openxmlformats-officedocument.drawingml.diagramLayout+xml"/>
  <Override PartName="/ppt/diagrams/data2.xml" ContentType="application/vnd.openxmlformats-officedocument.drawingml.diagramData+xml"/>
  <Override PartName="/ppt/diagrams/data3.xml" ContentType="application/vnd.openxmlformats-officedocument.drawingml.diagramData+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ppt/diagrams/colors3.xml" ContentType="application/vnd.openxmlformats-officedocument.drawingml.diagramColors+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diagrams/colors2.xml" ContentType="application/vnd.openxmlformats-officedocument.drawingml.diagramColors+xml"/>
  <Override PartName="/ppt/diagrams/drawing3.xml" ContentType="application/vnd.ms-office.drawingml.diagramDrawing+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quickStyle3.xml" ContentType="application/vnd.openxmlformats-officedocument.drawingml.diagramStyle+xml"/>
  <Override PartName="/ppt/diagrams/drawing1.xml" ContentType="application/vnd.ms-office.drawingml.diagramDrawing+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Override PartName="/ppt/diagrams/quickStyle1.xml" ContentType="application/vnd.openxmlformats-officedocument.drawingml.diagramStyle+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handoutMasterIdLst>
    <p:handoutMasterId r:id="rId33"/>
  </p:handoutMasterIdLst>
  <p:sldIdLst>
    <p:sldId id="256" r:id="rId2"/>
    <p:sldId id="286" r:id="rId3"/>
    <p:sldId id="277" r:id="rId4"/>
    <p:sldId id="294" r:id="rId5"/>
    <p:sldId id="257" r:id="rId6"/>
    <p:sldId id="259" r:id="rId7"/>
    <p:sldId id="258" r:id="rId8"/>
    <p:sldId id="270" r:id="rId9"/>
    <p:sldId id="278" r:id="rId10"/>
    <p:sldId id="296" r:id="rId11"/>
    <p:sldId id="295" r:id="rId12"/>
    <p:sldId id="279" r:id="rId13"/>
    <p:sldId id="260" r:id="rId14"/>
    <p:sldId id="280" r:id="rId15"/>
    <p:sldId id="281" r:id="rId16"/>
    <p:sldId id="285" r:id="rId17"/>
    <p:sldId id="262" r:id="rId18"/>
    <p:sldId id="263" r:id="rId19"/>
    <p:sldId id="272" r:id="rId20"/>
    <p:sldId id="261" r:id="rId21"/>
    <p:sldId id="264" r:id="rId22"/>
    <p:sldId id="273" r:id="rId23"/>
    <p:sldId id="265" r:id="rId24"/>
    <p:sldId id="266" r:id="rId25"/>
    <p:sldId id="276" r:id="rId26"/>
    <p:sldId id="267" r:id="rId27"/>
    <p:sldId id="283" r:id="rId28"/>
    <p:sldId id="282" r:id="rId29"/>
    <p:sldId id="269" r:id="rId30"/>
    <p:sldId id="275" r:id="rId31"/>
    <p:sldId id="274" r:id="rId32"/>
  </p:sldIdLst>
  <p:sldSz cx="9144000" cy="6858000" type="screen4x3"/>
  <p:notesSz cx="7053263" cy="93091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68" d="100"/>
          <a:sy n="68" d="100"/>
        </p:scale>
        <p:origin x="-1446" y="-96"/>
      </p:cViewPr>
      <p:guideLst>
        <p:guide orient="horz" pos="2160"/>
        <p:guide pos="2880"/>
      </p:guideLst>
    </p:cSldViewPr>
  </p:slideViewPr>
  <p:notesTextViewPr>
    <p:cViewPr>
      <p:scale>
        <a:sx n="1" d="1"/>
        <a:sy n="1" d="1"/>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colorful1#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2">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356FF51-64A3-45CD-8F53-B3471F92CA56}" type="doc">
      <dgm:prSet loTypeId="urn:microsoft.com/office/officeart/2005/8/layout/equation1" loCatId="process" qsTypeId="urn:microsoft.com/office/officeart/2005/8/quickstyle/3d3" qsCatId="3D" csTypeId="urn:microsoft.com/office/officeart/2005/8/colors/colorful1#1" csCatId="colorful" phldr="1"/>
      <dgm:spPr/>
    </dgm:pt>
    <dgm:pt modelId="{25D98921-CB9A-44CF-8473-6797D2FD4BEA}">
      <dgm:prSet phldrT="[Text]"/>
      <dgm:spPr/>
      <dgm:t>
        <a:bodyPr/>
        <a:lstStyle/>
        <a:p>
          <a:r>
            <a:rPr lang="en-US" dirty="0" smtClean="0"/>
            <a:t>Development of Research Ideas </a:t>
          </a:r>
          <a:endParaRPr lang="en-US" dirty="0"/>
        </a:p>
      </dgm:t>
    </dgm:pt>
    <dgm:pt modelId="{CDEE0B1F-D01F-4725-A6C4-C1C28A1B912B}" type="parTrans" cxnId="{AF881ED0-8DE2-4CC4-A712-CBC9D0935801}">
      <dgm:prSet/>
      <dgm:spPr/>
      <dgm:t>
        <a:bodyPr/>
        <a:lstStyle/>
        <a:p>
          <a:endParaRPr lang="en-US"/>
        </a:p>
      </dgm:t>
    </dgm:pt>
    <dgm:pt modelId="{924451CA-8A36-439C-BEBA-7BDEC16CB797}" type="sibTrans" cxnId="{AF881ED0-8DE2-4CC4-A712-CBC9D0935801}">
      <dgm:prSet/>
      <dgm:spPr/>
      <dgm:t>
        <a:bodyPr/>
        <a:lstStyle/>
        <a:p>
          <a:endParaRPr lang="en-US"/>
        </a:p>
      </dgm:t>
    </dgm:pt>
    <dgm:pt modelId="{94FF33D3-0B94-41CB-BC20-7201B1E08FC8}">
      <dgm:prSet phldrT="[Text]"/>
      <dgm:spPr/>
      <dgm:t>
        <a:bodyPr/>
        <a:lstStyle/>
        <a:p>
          <a:r>
            <a:rPr lang="en-US" dirty="0" smtClean="0"/>
            <a:t>Proposal Writing </a:t>
          </a:r>
          <a:endParaRPr lang="en-US" dirty="0"/>
        </a:p>
      </dgm:t>
    </dgm:pt>
    <dgm:pt modelId="{2B3C010F-2264-44D5-903F-94268643660E}" type="parTrans" cxnId="{F6BE5290-C35D-4088-BDFE-EB24CE94A130}">
      <dgm:prSet/>
      <dgm:spPr/>
      <dgm:t>
        <a:bodyPr/>
        <a:lstStyle/>
        <a:p>
          <a:endParaRPr lang="en-US"/>
        </a:p>
      </dgm:t>
    </dgm:pt>
    <dgm:pt modelId="{9D7CC274-6D65-40F7-AA66-43DD5A0FAA0D}" type="sibTrans" cxnId="{F6BE5290-C35D-4088-BDFE-EB24CE94A130}">
      <dgm:prSet/>
      <dgm:spPr/>
      <dgm:t>
        <a:bodyPr/>
        <a:lstStyle/>
        <a:p>
          <a:endParaRPr lang="en-US"/>
        </a:p>
      </dgm:t>
    </dgm:pt>
    <dgm:pt modelId="{B680FE8D-9868-4653-9D0E-7597711AC49E}">
      <dgm:prSet phldrT="[Text]"/>
      <dgm:spPr/>
      <dgm:t>
        <a:bodyPr/>
        <a:lstStyle/>
        <a:p>
          <a:r>
            <a:rPr lang="en-US" dirty="0" smtClean="0"/>
            <a:t>Research Proposal </a:t>
          </a:r>
          <a:endParaRPr lang="en-US" dirty="0"/>
        </a:p>
      </dgm:t>
    </dgm:pt>
    <dgm:pt modelId="{62E25011-657A-4750-B29A-8E2830EBD689}" type="parTrans" cxnId="{3B610891-6F2B-498E-85FE-1F4C1EF9D336}">
      <dgm:prSet/>
      <dgm:spPr/>
      <dgm:t>
        <a:bodyPr/>
        <a:lstStyle/>
        <a:p>
          <a:endParaRPr lang="en-US"/>
        </a:p>
      </dgm:t>
    </dgm:pt>
    <dgm:pt modelId="{8DCC47BE-5521-4870-9172-B6BE7A815D01}" type="sibTrans" cxnId="{3B610891-6F2B-498E-85FE-1F4C1EF9D336}">
      <dgm:prSet/>
      <dgm:spPr/>
      <dgm:t>
        <a:bodyPr/>
        <a:lstStyle/>
        <a:p>
          <a:endParaRPr lang="en-US"/>
        </a:p>
      </dgm:t>
    </dgm:pt>
    <dgm:pt modelId="{DFD5E95F-CB69-45B3-A892-C4895DF7AA24}" type="pres">
      <dgm:prSet presAssocID="{5356FF51-64A3-45CD-8F53-B3471F92CA56}" presName="linearFlow" presStyleCnt="0">
        <dgm:presLayoutVars>
          <dgm:dir/>
          <dgm:resizeHandles val="exact"/>
        </dgm:presLayoutVars>
      </dgm:prSet>
      <dgm:spPr/>
    </dgm:pt>
    <dgm:pt modelId="{DD1C7963-0219-425E-9ED7-D2F499344B04}" type="pres">
      <dgm:prSet presAssocID="{25D98921-CB9A-44CF-8473-6797D2FD4BEA}" presName="node" presStyleLbl="node1" presStyleIdx="0" presStyleCnt="3">
        <dgm:presLayoutVars>
          <dgm:bulletEnabled val="1"/>
        </dgm:presLayoutVars>
      </dgm:prSet>
      <dgm:spPr/>
      <dgm:t>
        <a:bodyPr/>
        <a:lstStyle/>
        <a:p>
          <a:endParaRPr lang="en-US"/>
        </a:p>
      </dgm:t>
    </dgm:pt>
    <dgm:pt modelId="{A567AE89-EA98-474A-AAB1-28AFAC1FD40C}" type="pres">
      <dgm:prSet presAssocID="{924451CA-8A36-439C-BEBA-7BDEC16CB797}" presName="spacerL" presStyleCnt="0"/>
      <dgm:spPr/>
    </dgm:pt>
    <dgm:pt modelId="{C94D6F2E-9B3F-4C7D-850E-41604E5A3440}" type="pres">
      <dgm:prSet presAssocID="{924451CA-8A36-439C-BEBA-7BDEC16CB797}" presName="sibTrans" presStyleLbl="sibTrans2D1" presStyleIdx="0" presStyleCnt="2"/>
      <dgm:spPr/>
      <dgm:t>
        <a:bodyPr/>
        <a:lstStyle/>
        <a:p>
          <a:endParaRPr lang="en-US"/>
        </a:p>
      </dgm:t>
    </dgm:pt>
    <dgm:pt modelId="{EF2045B0-DBD0-4CB6-ABC1-2674D52E1E22}" type="pres">
      <dgm:prSet presAssocID="{924451CA-8A36-439C-BEBA-7BDEC16CB797}" presName="spacerR" presStyleCnt="0"/>
      <dgm:spPr/>
    </dgm:pt>
    <dgm:pt modelId="{658D7D58-ECF8-44DC-AB76-E9529874D6C9}" type="pres">
      <dgm:prSet presAssocID="{94FF33D3-0B94-41CB-BC20-7201B1E08FC8}" presName="node" presStyleLbl="node1" presStyleIdx="1" presStyleCnt="3">
        <dgm:presLayoutVars>
          <dgm:bulletEnabled val="1"/>
        </dgm:presLayoutVars>
      </dgm:prSet>
      <dgm:spPr/>
      <dgm:t>
        <a:bodyPr/>
        <a:lstStyle/>
        <a:p>
          <a:endParaRPr lang="en-US"/>
        </a:p>
      </dgm:t>
    </dgm:pt>
    <dgm:pt modelId="{FC1A2E99-0B40-4CD7-BD9F-A0080258176B}" type="pres">
      <dgm:prSet presAssocID="{9D7CC274-6D65-40F7-AA66-43DD5A0FAA0D}" presName="spacerL" presStyleCnt="0"/>
      <dgm:spPr/>
    </dgm:pt>
    <dgm:pt modelId="{FDB80DC5-BE04-41DD-A704-B731461F7C77}" type="pres">
      <dgm:prSet presAssocID="{9D7CC274-6D65-40F7-AA66-43DD5A0FAA0D}" presName="sibTrans" presStyleLbl="sibTrans2D1" presStyleIdx="1" presStyleCnt="2"/>
      <dgm:spPr/>
      <dgm:t>
        <a:bodyPr/>
        <a:lstStyle/>
        <a:p>
          <a:endParaRPr lang="en-US"/>
        </a:p>
      </dgm:t>
    </dgm:pt>
    <dgm:pt modelId="{30B63D6A-4132-4132-B7FD-D26716B0B1A6}" type="pres">
      <dgm:prSet presAssocID="{9D7CC274-6D65-40F7-AA66-43DD5A0FAA0D}" presName="spacerR" presStyleCnt="0"/>
      <dgm:spPr/>
    </dgm:pt>
    <dgm:pt modelId="{784668B8-0E48-448E-81D8-DEFBDE97CB4C}" type="pres">
      <dgm:prSet presAssocID="{B680FE8D-9868-4653-9D0E-7597711AC49E}" presName="node" presStyleLbl="node1" presStyleIdx="2" presStyleCnt="3">
        <dgm:presLayoutVars>
          <dgm:bulletEnabled val="1"/>
        </dgm:presLayoutVars>
      </dgm:prSet>
      <dgm:spPr/>
      <dgm:t>
        <a:bodyPr/>
        <a:lstStyle/>
        <a:p>
          <a:endParaRPr lang="en-US"/>
        </a:p>
      </dgm:t>
    </dgm:pt>
  </dgm:ptLst>
  <dgm:cxnLst>
    <dgm:cxn modelId="{3AF92738-6DBB-48FC-9721-2CBE52BCABFF}" type="presOf" srcId="{9D7CC274-6D65-40F7-AA66-43DD5A0FAA0D}" destId="{FDB80DC5-BE04-41DD-A704-B731461F7C77}" srcOrd="0" destOrd="0" presId="urn:microsoft.com/office/officeart/2005/8/layout/equation1"/>
    <dgm:cxn modelId="{3BB4271E-1714-432F-BC16-6488A89D8D86}" type="presOf" srcId="{25D98921-CB9A-44CF-8473-6797D2FD4BEA}" destId="{DD1C7963-0219-425E-9ED7-D2F499344B04}" srcOrd="0" destOrd="0" presId="urn:microsoft.com/office/officeart/2005/8/layout/equation1"/>
    <dgm:cxn modelId="{F6BE5290-C35D-4088-BDFE-EB24CE94A130}" srcId="{5356FF51-64A3-45CD-8F53-B3471F92CA56}" destId="{94FF33D3-0B94-41CB-BC20-7201B1E08FC8}" srcOrd="1" destOrd="0" parTransId="{2B3C010F-2264-44D5-903F-94268643660E}" sibTransId="{9D7CC274-6D65-40F7-AA66-43DD5A0FAA0D}"/>
    <dgm:cxn modelId="{1986C6F3-949A-468E-8112-863037C1E752}" type="presOf" srcId="{94FF33D3-0B94-41CB-BC20-7201B1E08FC8}" destId="{658D7D58-ECF8-44DC-AB76-E9529874D6C9}" srcOrd="0" destOrd="0" presId="urn:microsoft.com/office/officeart/2005/8/layout/equation1"/>
    <dgm:cxn modelId="{99943FAD-4312-4D6B-A312-AEACED416D15}" type="presOf" srcId="{B680FE8D-9868-4653-9D0E-7597711AC49E}" destId="{784668B8-0E48-448E-81D8-DEFBDE97CB4C}" srcOrd="0" destOrd="0" presId="urn:microsoft.com/office/officeart/2005/8/layout/equation1"/>
    <dgm:cxn modelId="{3B610891-6F2B-498E-85FE-1F4C1EF9D336}" srcId="{5356FF51-64A3-45CD-8F53-B3471F92CA56}" destId="{B680FE8D-9868-4653-9D0E-7597711AC49E}" srcOrd="2" destOrd="0" parTransId="{62E25011-657A-4750-B29A-8E2830EBD689}" sibTransId="{8DCC47BE-5521-4870-9172-B6BE7A815D01}"/>
    <dgm:cxn modelId="{AF881ED0-8DE2-4CC4-A712-CBC9D0935801}" srcId="{5356FF51-64A3-45CD-8F53-B3471F92CA56}" destId="{25D98921-CB9A-44CF-8473-6797D2FD4BEA}" srcOrd="0" destOrd="0" parTransId="{CDEE0B1F-D01F-4725-A6C4-C1C28A1B912B}" sibTransId="{924451CA-8A36-439C-BEBA-7BDEC16CB797}"/>
    <dgm:cxn modelId="{756EE061-C483-4072-A4D9-F90D7DD26674}" type="presOf" srcId="{924451CA-8A36-439C-BEBA-7BDEC16CB797}" destId="{C94D6F2E-9B3F-4C7D-850E-41604E5A3440}" srcOrd="0" destOrd="0" presId="urn:microsoft.com/office/officeart/2005/8/layout/equation1"/>
    <dgm:cxn modelId="{B2F8A8B8-7020-4906-8BFF-139ADD17FECB}" type="presOf" srcId="{5356FF51-64A3-45CD-8F53-B3471F92CA56}" destId="{DFD5E95F-CB69-45B3-A892-C4895DF7AA24}" srcOrd="0" destOrd="0" presId="urn:microsoft.com/office/officeart/2005/8/layout/equation1"/>
    <dgm:cxn modelId="{7AB401C1-4EFF-4F9F-88BA-5F20AD53903B}" type="presParOf" srcId="{DFD5E95F-CB69-45B3-A892-C4895DF7AA24}" destId="{DD1C7963-0219-425E-9ED7-D2F499344B04}" srcOrd="0" destOrd="0" presId="urn:microsoft.com/office/officeart/2005/8/layout/equation1"/>
    <dgm:cxn modelId="{75A560FF-9C68-4795-84D7-3FCF47199009}" type="presParOf" srcId="{DFD5E95F-CB69-45B3-A892-C4895DF7AA24}" destId="{A567AE89-EA98-474A-AAB1-28AFAC1FD40C}" srcOrd="1" destOrd="0" presId="urn:microsoft.com/office/officeart/2005/8/layout/equation1"/>
    <dgm:cxn modelId="{5ACB7E4B-0823-4A8A-905D-5A05ACA07E3A}" type="presParOf" srcId="{DFD5E95F-CB69-45B3-A892-C4895DF7AA24}" destId="{C94D6F2E-9B3F-4C7D-850E-41604E5A3440}" srcOrd="2" destOrd="0" presId="urn:microsoft.com/office/officeart/2005/8/layout/equation1"/>
    <dgm:cxn modelId="{B94EB3F1-6735-4D32-8650-9DA473EB05FC}" type="presParOf" srcId="{DFD5E95F-CB69-45B3-A892-C4895DF7AA24}" destId="{EF2045B0-DBD0-4CB6-ABC1-2674D52E1E22}" srcOrd="3" destOrd="0" presId="urn:microsoft.com/office/officeart/2005/8/layout/equation1"/>
    <dgm:cxn modelId="{93554DA2-8516-4016-8CA8-8EAC516C4962}" type="presParOf" srcId="{DFD5E95F-CB69-45B3-A892-C4895DF7AA24}" destId="{658D7D58-ECF8-44DC-AB76-E9529874D6C9}" srcOrd="4" destOrd="0" presId="urn:microsoft.com/office/officeart/2005/8/layout/equation1"/>
    <dgm:cxn modelId="{ECBF6858-D4FF-406A-81C3-D40DEB10CD56}" type="presParOf" srcId="{DFD5E95F-CB69-45B3-A892-C4895DF7AA24}" destId="{FC1A2E99-0B40-4CD7-BD9F-A0080258176B}" srcOrd="5" destOrd="0" presId="urn:microsoft.com/office/officeart/2005/8/layout/equation1"/>
    <dgm:cxn modelId="{9217F555-3461-4CE9-9247-0FBE9F1520A9}" type="presParOf" srcId="{DFD5E95F-CB69-45B3-A892-C4895DF7AA24}" destId="{FDB80DC5-BE04-41DD-A704-B731461F7C77}" srcOrd="6" destOrd="0" presId="urn:microsoft.com/office/officeart/2005/8/layout/equation1"/>
    <dgm:cxn modelId="{8B68DA6E-073E-46E6-860D-A7DBF003B000}" type="presParOf" srcId="{DFD5E95F-CB69-45B3-A892-C4895DF7AA24}" destId="{30B63D6A-4132-4132-B7FD-D26716B0B1A6}" srcOrd="7" destOrd="0" presId="urn:microsoft.com/office/officeart/2005/8/layout/equation1"/>
    <dgm:cxn modelId="{56A63FF6-1598-4B70-BFCC-B56C53A98D57}" type="presParOf" srcId="{DFD5E95F-CB69-45B3-A892-C4895DF7AA24}" destId="{784668B8-0E48-448E-81D8-DEFBDE97CB4C}" srcOrd="8" destOrd="0" presId="urn:microsoft.com/office/officeart/2005/8/layout/equation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2124B40A-3B92-45F7-BC1B-FDBD21D79254}" type="doc">
      <dgm:prSet loTypeId="urn:microsoft.com/office/officeart/2005/8/layout/orgChart1" loCatId="hierarchy" qsTypeId="urn:microsoft.com/office/officeart/2005/8/quickstyle/3d1" qsCatId="3D" csTypeId="urn:microsoft.com/office/officeart/2005/8/colors/colorful1#2" csCatId="colorful" phldr="1"/>
      <dgm:spPr/>
      <dgm:t>
        <a:bodyPr/>
        <a:lstStyle/>
        <a:p>
          <a:endParaRPr lang="en-US"/>
        </a:p>
      </dgm:t>
    </dgm:pt>
    <dgm:pt modelId="{17164FB3-BF8D-4CDE-A225-C93E98D4D3B9}">
      <dgm:prSet phldrT="[Text]"/>
      <dgm:spPr/>
      <dgm:t>
        <a:bodyPr/>
        <a:lstStyle/>
        <a:p>
          <a:r>
            <a:rPr lang="en-US" dirty="0" smtClean="0"/>
            <a:t>Introduction </a:t>
          </a:r>
          <a:endParaRPr lang="en-US" dirty="0"/>
        </a:p>
      </dgm:t>
    </dgm:pt>
    <dgm:pt modelId="{21C1D871-1E69-4B2F-A8C9-1DAA4216BFEC}" type="parTrans" cxnId="{40ACB6C1-5224-4725-93BB-55E3C04F3E4F}">
      <dgm:prSet/>
      <dgm:spPr/>
      <dgm:t>
        <a:bodyPr/>
        <a:lstStyle/>
        <a:p>
          <a:endParaRPr lang="en-US"/>
        </a:p>
      </dgm:t>
    </dgm:pt>
    <dgm:pt modelId="{27322F29-8257-4D40-9E2C-174E27A4CDDA}" type="sibTrans" cxnId="{40ACB6C1-5224-4725-93BB-55E3C04F3E4F}">
      <dgm:prSet/>
      <dgm:spPr/>
      <dgm:t>
        <a:bodyPr/>
        <a:lstStyle/>
        <a:p>
          <a:endParaRPr lang="en-US"/>
        </a:p>
      </dgm:t>
    </dgm:pt>
    <dgm:pt modelId="{C409E5B9-EC77-4241-9763-A47833262C86}">
      <dgm:prSet phldrT="[Text]"/>
      <dgm:spPr/>
      <dgm:t>
        <a:bodyPr/>
        <a:lstStyle/>
        <a:p>
          <a:r>
            <a:rPr lang="en-US" dirty="0" smtClean="0"/>
            <a:t>Research Context </a:t>
          </a:r>
          <a:endParaRPr lang="en-US" dirty="0"/>
        </a:p>
      </dgm:t>
    </dgm:pt>
    <dgm:pt modelId="{A4A81A1E-8EDE-471B-8118-B8859D77AB6E}" type="parTrans" cxnId="{DDBE2CCF-8D51-4739-ACD5-912DA12B2BB1}">
      <dgm:prSet/>
      <dgm:spPr/>
      <dgm:t>
        <a:bodyPr/>
        <a:lstStyle/>
        <a:p>
          <a:endParaRPr lang="en-US"/>
        </a:p>
      </dgm:t>
    </dgm:pt>
    <dgm:pt modelId="{3232F3D1-83C4-4AE6-AD49-C7CDABA50CB5}" type="sibTrans" cxnId="{DDBE2CCF-8D51-4739-ACD5-912DA12B2BB1}">
      <dgm:prSet/>
      <dgm:spPr/>
      <dgm:t>
        <a:bodyPr/>
        <a:lstStyle/>
        <a:p>
          <a:endParaRPr lang="en-US"/>
        </a:p>
      </dgm:t>
    </dgm:pt>
    <dgm:pt modelId="{B82051E3-18F6-4262-9591-DBD1F4C0C213}">
      <dgm:prSet phldrT="[Text]"/>
      <dgm:spPr/>
      <dgm:t>
        <a:bodyPr/>
        <a:lstStyle/>
        <a:p>
          <a:r>
            <a:rPr lang="en-US" dirty="0" smtClean="0"/>
            <a:t>Research Problem</a:t>
          </a:r>
          <a:endParaRPr lang="en-US" dirty="0"/>
        </a:p>
      </dgm:t>
    </dgm:pt>
    <dgm:pt modelId="{27B4105F-2B18-4D25-85FB-4158A34F4A65}" type="parTrans" cxnId="{1D74E64F-2DB2-4B7C-9ED7-A18D88626B9D}">
      <dgm:prSet/>
      <dgm:spPr/>
      <dgm:t>
        <a:bodyPr/>
        <a:lstStyle/>
        <a:p>
          <a:endParaRPr lang="en-US"/>
        </a:p>
      </dgm:t>
    </dgm:pt>
    <dgm:pt modelId="{03BBCD9D-2B38-4AE5-8E46-DC4F05BCB11A}" type="sibTrans" cxnId="{1D74E64F-2DB2-4B7C-9ED7-A18D88626B9D}">
      <dgm:prSet/>
      <dgm:spPr/>
      <dgm:t>
        <a:bodyPr/>
        <a:lstStyle/>
        <a:p>
          <a:endParaRPr lang="en-US"/>
        </a:p>
      </dgm:t>
    </dgm:pt>
    <dgm:pt modelId="{34313814-6D86-4E18-9B29-9211800533C6}">
      <dgm:prSet phldrT="[Text]"/>
      <dgm:spPr/>
      <dgm:t>
        <a:bodyPr/>
        <a:lstStyle/>
        <a:p>
          <a:r>
            <a:rPr lang="en-US" dirty="0" smtClean="0"/>
            <a:t>Research Question</a:t>
          </a:r>
          <a:endParaRPr lang="en-US" dirty="0"/>
        </a:p>
      </dgm:t>
    </dgm:pt>
    <dgm:pt modelId="{581DC763-E56D-4C59-83C5-2464BA877432}" type="parTrans" cxnId="{70FB7087-3FA2-4209-A8AC-B12284D6499B}">
      <dgm:prSet/>
      <dgm:spPr/>
      <dgm:t>
        <a:bodyPr/>
        <a:lstStyle/>
        <a:p>
          <a:endParaRPr lang="en-US"/>
        </a:p>
      </dgm:t>
    </dgm:pt>
    <dgm:pt modelId="{DAC1AC08-79FA-4BCE-8114-EE08037C4E0D}" type="sibTrans" cxnId="{70FB7087-3FA2-4209-A8AC-B12284D6499B}">
      <dgm:prSet/>
      <dgm:spPr/>
      <dgm:t>
        <a:bodyPr/>
        <a:lstStyle/>
        <a:p>
          <a:endParaRPr lang="en-US"/>
        </a:p>
      </dgm:t>
    </dgm:pt>
    <dgm:pt modelId="{2B750BE8-3667-4917-9706-F09546E8D69F}" type="pres">
      <dgm:prSet presAssocID="{2124B40A-3B92-45F7-BC1B-FDBD21D79254}" presName="hierChild1" presStyleCnt="0">
        <dgm:presLayoutVars>
          <dgm:orgChart val="1"/>
          <dgm:chPref val="1"/>
          <dgm:dir/>
          <dgm:animOne val="branch"/>
          <dgm:animLvl val="lvl"/>
          <dgm:resizeHandles/>
        </dgm:presLayoutVars>
      </dgm:prSet>
      <dgm:spPr/>
      <dgm:t>
        <a:bodyPr/>
        <a:lstStyle/>
        <a:p>
          <a:endParaRPr lang="en-US"/>
        </a:p>
      </dgm:t>
    </dgm:pt>
    <dgm:pt modelId="{A9EBBF12-16B1-41CC-9EA0-800751AA7DF7}" type="pres">
      <dgm:prSet presAssocID="{17164FB3-BF8D-4CDE-A225-C93E98D4D3B9}" presName="hierRoot1" presStyleCnt="0">
        <dgm:presLayoutVars>
          <dgm:hierBranch val="init"/>
        </dgm:presLayoutVars>
      </dgm:prSet>
      <dgm:spPr/>
      <dgm:t>
        <a:bodyPr/>
        <a:lstStyle/>
        <a:p>
          <a:endParaRPr lang="en-US"/>
        </a:p>
      </dgm:t>
    </dgm:pt>
    <dgm:pt modelId="{E9DECE7B-B66B-4746-A330-14585EB50F9D}" type="pres">
      <dgm:prSet presAssocID="{17164FB3-BF8D-4CDE-A225-C93E98D4D3B9}" presName="rootComposite1" presStyleCnt="0"/>
      <dgm:spPr/>
      <dgm:t>
        <a:bodyPr/>
        <a:lstStyle/>
        <a:p>
          <a:endParaRPr lang="en-US"/>
        </a:p>
      </dgm:t>
    </dgm:pt>
    <dgm:pt modelId="{E7192481-5F30-49CE-AD71-E3BB6B706240}" type="pres">
      <dgm:prSet presAssocID="{17164FB3-BF8D-4CDE-A225-C93E98D4D3B9}" presName="rootText1" presStyleLbl="node0" presStyleIdx="0" presStyleCnt="1">
        <dgm:presLayoutVars>
          <dgm:chPref val="3"/>
        </dgm:presLayoutVars>
      </dgm:prSet>
      <dgm:spPr/>
      <dgm:t>
        <a:bodyPr/>
        <a:lstStyle/>
        <a:p>
          <a:endParaRPr lang="en-US"/>
        </a:p>
      </dgm:t>
    </dgm:pt>
    <dgm:pt modelId="{A846A93D-0D88-40DC-B694-DEDC7E59A687}" type="pres">
      <dgm:prSet presAssocID="{17164FB3-BF8D-4CDE-A225-C93E98D4D3B9}" presName="rootConnector1" presStyleLbl="node1" presStyleIdx="0" presStyleCnt="0"/>
      <dgm:spPr/>
      <dgm:t>
        <a:bodyPr/>
        <a:lstStyle/>
        <a:p>
          <a:endParaRPr lang="en-US"/>
        </a:p>
      </dgm:t>
    </dgm:pt>
    <dgm:pt modelId="{63539D71-BAF9-410E-838B-5659EA709C8C}" type="pres">
      <dgm:prSet presAssocID="{17164FB3-BF8D-4CDE-A225-C93E98D4D3B9}" presName="hierChild2" presStyleCnt="0"/>
      <dgm:spPr/>
      <dgm:t>
        <a:bodyPr/>
        <a:lstStyle/>
        <a:p>
          <a:endParaRPr lang="en-US"/>
        </a:p>
      </dgm:t>
    </dgm:pt>
    <dgm:pt modelId="{23851B6A-F2D0-4A85-8974-D62C0795991D}" type="pres">
      <dgm:prSet presAssocID="{A4A81A1E-8EDE-471B-8118-B8859D77AB6E}" presName="Name37" presStyleLbl="parChTrans1D2" presStyleIdx="0" presStyleCnt="3"/>
      <dgm:spPr/>
      <dgm:t>
        <a:bodyPr/>
        <a:lstStyle/>
        <a:p>
          <a:endParaRPr lang="en-US"/>
        </a:p>
      </dgm:t>
    </dgm:pt>
    <dgm:pt modelId="{60788DE6-FEB7-427A-9B25-3532BA936746}" type="pres">
      <dgm:prSet presAssocID="{C409E5B9-EC77-4241-9763-A47833262C86}" presName="hierRoot2" presStyleCnt="0">
        <dgm:presLayoutVars>
          <dgm:hierBranch val="init"/>
        </dgm:presLayoutVars>
      </dgm:prSet>
      <dgm:spPr/>
      <dgm:t>
        <a:bodyPr/>
        <a:lstStyle/>
        <a:p>
          <a:endParaRPr lang="en-US"/>
        </a:p>
      </dgm:t>
    </dgm:pt>
    <dgm:pt modelId="{EC14A082-2494-4ADF-B1BF-CAEB9E96C6FA}" type="pres">
      <dgm:prSet presAssocID="{C409E5B9-EC77-4241-9763-A47833262C86}" presName="rootComposite" presStyleCnt="0"/>
      <dgm:spPr/>
      <dgm:t>
        <a:bodyPr/>
        <a:lstStyle/>
        <a:p>
          <a:endParaRPr lang="en-US"/>
        </a:p>
      </dgm:t>
    </dgm:pt>
    <dgm:pt modelId="{622F63A4-704A-480A-AF80-D25B5B9C9468}" type="pres">
      <dgm:prSet presAssocID="{C409E5B9-EC77-4241-9763-A47833262C86}" presName="rootText" presStyleLbl="node2" presStyleIdx="0" presStyleCnt="3">
        <dgm:presLayoutVars>
          <dgm:chPref val="3"/>
        </dgm:presLayoutVars>
      </dgm:prSet>
      <dgm:spPr/>
      <dgm:t>
        <a:bodyPr/>
        <a:lstStyle/>
        <a:p>
          <a:endParaRPr lang="en-US"/>
        </a:p>
      </dgm:t>
    </dgm:pt>
    <dgm:pt modelId="{4C5B1536-DF43-4E99-A632-6930E9424000}" type="pres">
      <dgm:prSet presAssocID="{C409E5B9-EC77-4241-9763-A47833262C86}" presName="rootConnector" presStyleLbl="node2" presStyleIdx="0" presStyleCnt="3"/>
      <dgm:spPr/>
      <dgm:t>
        <a:bodyPr/>
        <a:lstStyle/>
        <a:p>
          <a:endParaRPr lang="en-US"/>
        </a:p>
      </dgm:t>
    </dgm:pt>
    <dgm:pt modelId="{DE845CB9-3A54-4BC7-9DE2-BC7F471D602A}" type="pres">
      <dgm:prSet presAssocID="{C409E5B9-EC77-4241-9763-A47833262C86}" presName="hierChild4" presStyleCnt="0"/>
      <dgm:spPr/>
      <dgm:t>
        <a:bodyPr/>
        <a:lstStyle/>
        <a:p>
          <a:endParaRPr lang="en-US"/>
        </a:p>
      </dgm:t>
    </dgm:pt>
    <dgm:pt modelId="{4F3CB2BF-D240-4EB2-82CA-1A8A58F3B876}" type="pres">
      <dgm:prSet presAssocID="{C409E5B9-EC77-4241-9763-A47833262C86}" presName="hierChild5" presStyleCnt="0"/>
      <dgm:spPr/>
      <dgm:t>
        <a:bodyPr/>
        <a:lstStyle/>
        <a:p>
          <a:endParaRPr lang="en-US"/>
        </a:p>
      </dgm:t>
    </dgm:pt>
    <dgm:pt modelId="{2C77279D-024D-44EB-81AC-35F2BD503374}" type="pres">
      <dgm:prSet presAssocID="{27B4105F-2B18-4D25-85FB-4158A34F4A65}" presName="Name37" presStyleLbl="parChTrans1D2" presStyleIdx="1" presStyleCnt="3"/>
      <dgm:spPr/>
      <dgm:t>
        <a:bodyPr/>
        <a:lstStyle/>
        <a:p>
          <a:endParaRPr lang="en-US"/>
        </a:p>
      </dgm:t>
    </dgm:pt>
    <dgm:pt modelId="{EC14F80B-2738-4A48-9C4C-0577C68650EA}" type="pres">
      <dgm:prSet presAssocID="{B82051E3-18F6-4262-9591-DBD1F4C0C213}" presName="hierRoot2" presStyleCnt="0">
        <dgm:presLayoutVars>
          <dgm:hierBranch val="init"/>
        </dgm:presLayoutVars>
      </dgm:prSet>
      <dgm:spPr/>
      <dgm:t>
        <a:bodyPr/>
        <a:lstStyle/>
        <a:p>
          <a:endParaRPr lang="en-US"/>
        </a:p>
      </dgm:t>
    </dgm:pt>
    <dgm:pt modelId="{0E7CD8AF-518D-458B-A39F-A1EF9876CD46}" type="pres">
      <dgm:prSet presAssocID="{B82051E3-18F6-4262-9591-DBD1F4C0C213}" presName="rootComposite" presStyleCnt="0"/>
      <dgm:spPr/>
      <dgm:t>
        <a:bodyPr/>
        <a:lstStyle/>
        <a:p>
          <a:endParaRPr lang="en-US"/>
        </a:p>
      </dgm:t>
    </dgm:pt>
    <dgm:pt modelId="{4F24D4E4-8097-4045-BB46-E177D7785CC1}" type="pres">
      <dgm:prSet presAssocID="{B82051E3-18F6-4262-9591-DBD1F4C0C213}" presName="rootText" presStyleLbl="node2" presStyleIdx="1" presStyleCnt="3">
        <dgm:presLayoutVars>
          <dgm:chPref val="3"/>
        </dgm:presLayoutVars>
      </dgm:prSet>
      <dgm:spPr/>
      <dgm:t>
        <a:bodyPr/>
        <a:lstStyle/>
        <a:p>
          <a:endParaRPr lang="en-US"/>
        </a:p>
      </dgm:t>
    </dgm:pt>
    <dgm:pt modelId="{AADD913D-FD98-42B7-90D1-2B4A939FEB31}" type="pres">
      <dgm:prSet presAssocID="{B82051E3-18F6-4262-9591-DBD1F4C0C213}" presName="rootConnector" presStyleLbl="node2" presStyleIdx="1" presStyleCnt="3"/>
      <dgm:spPr/>
      <dgm:t>
        <a:bodyPr/>
        <a:lstStyle/>
        <a:p>
          <a:endParaRPr lang="en-US"/>
        </a:p>
      </dgm:t>
    </dgm:pt>
    <dgm:pt modelId="{803BCE5C-4107-4F77-BCE1-8BFC9097395A}" type="pres">
      <dgm:prSet presAssocID="{B82051E3-18F6-4262-9591-DBD1F4C0C213}" presName="hierChild4" presStyleCnt="0"/>
      <dgm:spPr/>
      <dgm:t>
        <a:bodyPr/>
        <a:lstStyle/>
        <a:p>
          <a:endParaRPr lang="en-US"/>
        </a:p>
      </dgm:t>
    </dgm:pt>
    <dgm:pt modelId="{AF9DC8C2-6355-4227-B822-3C3D5652D1D9}" type="pres">
      <dgm:prSet presAssocID="{B82051E3-18F6-4262-9591-DBD1F4C0C213}" presName="hierChild5" presStyleCnt="0"/>
      <dgm:spPr/>
      <dgm:t>
        <a:bodyPr/>
        <a:lstStyle/>
        <a:p>
          <a:endParaRPr lang="en-US"/>
        </a:p>
      </dgm:t>
    </dgm:pt>
    <dgm:pt modelId="{3E4CF812-73DF-4E5E-97A4-53930DA92C38}" type="pres">
      <dgm:prSet presAssocID="{581DC763-E56D-4C59-83C5-2464BA877432}" presName="Name37" presStyleLbl="parChTrans1D2" presStyleIdx="2" presStyleCnt="3"/>
      <dgm:spPr/>
      <dgm:t>
        <a:bodyPr/>
        <a:lstStyle/>
        <a:p>
          <a:endParaRPr lang="en-US"/>
        </a:p>
      </dgm:t>
    </dgm:pt>
    <dgm:pt modelId="{855F8BB8-2922-48D4-A58B-7732E3523A51}" type="pres">
      <dgm:prSet presAssocID="{34313814-6D86-4E18-9B29-9211800533C6}" presName="hierRoot2" presStyleCnt="0">
        <dgm:presLayoutVars>
          <dgm:hierBranch val="init"/>
        </dgm:presLayoutVars>
      </dgm:prSet>
      <dgm:spPr/>
      <dgm:t>
        <a:bodyPr/>
        <a:lstStyle/>
        <a:p>
          <a:endParaRPr lang="en-US"/>
        </a:p>
      </dgm:t>
    </dgm:pt>
    <dgm:pt modelId="{B4A0A216-5CB4-4880-919A-C391E4654A60}" type="pres">
      <dgm:prSet presAssocID="{34313814-6D86-4E18-9B29-9211800533C6}" presName="rootComposite" presStyleCnt="0"/>
      <dgm:spPr/>
      <dgm:t>
        <a:bodyPr/>
        <a:lstStyle/>
        <a:p>
          <a:endParaRPr lang="en-US"/>
        </a:p>
      </dgm:t>
    </dgm:pt>
    <dgm:pt modelId="{32C46FC1-D0A3-4B3A-8694-94D49D4A0D5B}" type="pres">
      <dgm:prSet presAssocID="{34313814-6D86-4E18-9B29-9211800533C6}" presName="rootText" presStyleLbl="node2" presStyleIdx="2" presStyleCnt="3">
        <dgm:presLayoutVars>
          <dgm:chPref val="3"/>
        </dgm:presLayoutVars>
      </dgm:prSet>
      <dgm:spPr/>
      <dgm:t>
        <a:bodyPr/>
        <a:lstStyle/>
        <a:p>
          <a:endParaRPr lang="en-US"/>
        </a:p>
      </dgm:t>
    </dgm:pt>
    <dgm:pt modelId="{33190884-572A-4AA6-A3A6-17C7A5C1040D}" type="pres">
      <dgm:prSet presAssocID="{34313814-6D86-4E18-9B29-9211800533C6}" presName="rootConnector" presStyleLbl="node2" presStyleIdx="2" presStyleCnt="3"/>
      <dgm:spPr/>
      <dgm:t>
        <a:bodyPr/>
        <a:lstStyle/>
        <a:p>
          <a:endParaRPr lang="en-US"/>
        </a:p>
      </dgm:t>
    </dgm:pt>
    <dgm:pt modelId="{5E6B7673-62C9-4299-BCD5-47104963F98F}" type="pres">
      <dgm:prSet presAssocID="{34313814-6D86-4E18-9B29-9211800533C6}" presName="hierChild4" presStyleCnt="0"/>
      <dgm:spPr/>
      <dgm:t>
        <a:bodyPr/>
        <a:lstStyle/>
        <a:p>
          <a:endParaRPr lang="en-US"/>
        </a:p>
      </dgm:t>
    </dgm:pt>
    <dgm:pt modelId="{B502EBF6-5B96-4021-9A1F-902A16B0FC89}" type="pres">
      <dgm:prSet presAssocID="{34313814-6D86-4E18-9B29-9211800533C6}" presName="hierChild5" presStyleCnt="0"/>
      <dgm:spPr/>
      <dgm:t>
        <a:bodyPr/>
        <a:lstStyle/>
        <a:p>
          <a:endParaRPr lang="en-US"/>
        </a:p>
      </dgm:t>
    </dgm:pt>
    <dgm:pt modelId="{9E93B5C6-E2B7-442F-9781-BF1B5811B155}" type="pres">
      <dgm:prSet presAssocID="{17164FB3-BF8D-4CDE-A225-C93E98D4D3B9}" presName="hierChild3" presStyleCnt="0"/>
      <dgm:spPr/>
      <dgm:t>
        <a:bodyPr/>
        <a:lstStyle/>
        <a:p>
          <a:endParaRPr lang="en-US"/>
        </a:p>
      </dgm:t>
    </dgm:pt>
  </dgm:ptLst>
  <dgm:cxnLst>
    <dgm:cxn modelId="{C0773529-19E4-47CD-9045-0721682FA256}" type="presOf" srcId="{17164FB3-BF8D-4CDE-A225-C93E98D4D3B9}" destId="{E7192481-5F30-49CE-AD71-E3BB6B706240}" srcOrd="0" destOrd="0" presId="urn:microsoft.com/office/officeart/2005/8/layout/orgChart1"/>
    <dgm:cxn modelId="{F9DDE368-E20B-4CE8-B45B-A58534DE8FA2}" type="presOf" srcId="{B82051E3-18F6-4262-9591-DBD1F4C0C213}" destId="{4F24D4E4-8097-4045-BB46-E177D7785CC1}" srcOrd="0" destOrd="0" presId="urn:microsoft.com/office/officeart/2005/8/layout/orgChart1"/>
    <dgm:cxn modelId="{FAC7117F-203E-4F98-A20D-0DBADDB7F556}" type="presOf" srcId="{2124B40A-3B92-45F7-BC1B-FDBD21D79254}" destId="{2B750BE8-3667-4917-9706-F09546E8D69F}" srcOrd="0" destOrd="0" presId="urn:microsoft.com/office/officeart/2005/8/layout/orgChart1"/>
    <dgm:cxn modelId="{1D74E64F-2DB2-4B7C-9ED7-A18D88626B9D}" srcId="{17164FB3-BF8D-4CDE-A225-C93E98D4D3B9}" destId="{B82051E3-18F6-4262-9591-DBD1F4C0C213}" srcOrd="1" destOrd="0" parTransId="{27B4105F-2B18-4D25-85FB-4158A34F4A65}" sibTransId="{03BBCD9D-2B38-4AE5-8E46-DC4F05BCB11A}"/>
    <dgm:cxn modelId="{AD880298-0B84-4026-BA9B-5E3B99FFDEEF}" type="presOf" srcId="{581DC763-E56D-4C59-83C5-2464BA877432}" destId="{3E4CF812-73DF-4E5E-97A4-53930DA92C38}" srcOrd="0" destOrd="0" presId="urn:microsoft.com/office/officeart/2005/8/layout/orgChart1"/>
    <dgm:cxn modelId="{DDBE2CCF-8D51-4739-ACD5-912DA12B2BB1}" srcId="{17164FB3-BF8D-4CDE-A225-C93E98D4D3B9}" destId="{C409E5B9-EC77-4241-9763-A47833262C86}" srcOrd="0" destOrd="0" parTransId="{A4A81A1E-8EDE-471B-8118-B8859D77AB6E}" sibTransId="{3232F3D1-83C4-4AE6-AD49-C7CDABA50CB5}"/>
    <dgm:cxn modelId="{9219FE17-FFD7-41AA-8795-AF61FADF264C}" type="presOf" srcId="{34313814-6D86-4E18-9B29-9211800533C6}" destId="{33190884-572A-4AA6-A3A6-17C7A5C1040D}" srcOrd="1" destOrd="0" presId="urn:microsoft.com/office/officeart/2005/8/layout/orgChart1"/>
    <dgm:cxn modelId="{70FB7087-3FA2-4209-A8AC-B12284D6499B}" srcId="{17164FB3-BF8D-4CDE-A225-C93E98D4D3B9}" destId="{34313814-6D86-4E18-9B29-9211800533C6}" srcOrd="2" destOrd="0" parTransId="{581DC763-E56D-4C59-83C5-2464BA877432}" sibTransId="{DAC1AC08-79FA-4BCE-8114-EE08037C4E0D}"/>
    <dgm:cxn modelId="{D43D0520-2671-4884-A3B1-5AE1274BD271}" type="presOf" srcId="{C409E5B9-EC77-4241-9763-A47833262C86}" destId="{622F63A4-704A-480A-AF80-D25B5B9C9468}" srcOrd="0" destOrd="0" presId="urn:microsoft.com/office/officeart/2005/8/layout/orgChart1"/>
    <dgm:cxn modelId="{B86C20E2-E746-46FE-BDD4-D1A5F4484F71}" type="presOf" srcId="{C409E5B9-EC77-4241-9763-A47833262C86}" destId="{4C5B1536-DF43-4E99-A632-6930E9424000}" srcOrd="1" destOrd="0" presId="urn:microsoft.com/office/officeart/2005/8/layout/orgChart1"/>
    <dgm:cxn modelId="{40ACB6C1-5224-4725-93BB-55E3C04F3E4F}" srcId="{2124B40A-3B92-45F7-BC1B-FDBD21D79254}" destId="{17164FB3-BF8D-4CDE-A225-C93E98D4D3B9}" srcOrd="0" destOrd="0" parTransId="{21C1D871-1E69-4B2F-A8C9-1DAA4216BFEC}" sibTransId="{27322F29-8257-4D40-9E2C-174E27A4CDDA}"/>
    <dgm:cxn modelId="{C025F731-43A4-4ADE-8915-CDC4C1DE4AA6}" type="presOf" srcId="{A4A81A1E-8EDE-471B-8118-B8859D77AB6E}" destId="{23851B6A-F2D0-4A85-8974-D62C0795991D}" srcOrd="0" destOrd="0" presId="urn:microsoft.com/office/officeart/2005/8/layout/orgChart1"/>
    <dgm:cxn modelId="{FCFFDB79-1650-4490-8ADE-1BCB6E6C6D5D}" type="presOf" srcId="{B82051E3-18F6-4262-9591-DBD1F4C0C213}" destId="{AADD913D-FD98-42B7-90D1-2B4A939FEB31}" srcOrd="1" destOrd="0" presId="urn:microsoft.com/office/officeart/2005/8/layout/orgChart1"/>
    <dgm:cxn modelId="{FD42FCE6-A23D-4966-824F-EE9223E48EF1}" type="presOf" srcId="{17164FB3-BF8D-4CDE-A225-C93E98D4D3B9}" destId="{A846A93D-0D88-40DC-B694-DEDC7E59A687}" srcOrd="1" destOrd="0" presId="urn:microsoft.com/office/officeart/2005/8/layout/orgChart1"/>
    <dgm:cxn modelId="{8E727B10-039E-43A2-8D1F-5DB909DF926A}" type="presOf" srcId="{34313814-6D86-4E18-9B29-9211800533C6}" destId="{32C46FC1-D0A3-4B3A-8694-94D49D4A0D5B}" srcOrd="0" destOrd="0" presId="urn:microsoft.com/office/officeart/2005/8/layout/orgChart1"/>
    <dgm:cxn modelId="{4F593A4D-43F4-4146-841D-BB20F52FB977}" type="presOf" srcId="{27B4105F-2B18-4D25-85FB-4158A34F4A65}" destId="{2C77279D-024D-44EB-81AC-35F2BD503374}" srcOrd="0" destOrd="0" presId="urn:microsoft.com/office/officeart/2005/8/layout/orgChart1"/>
    <dgm:cxn modelId="{E6598F9C-48D4-4313-93F1-4DFB3F6D3434}" type="presParOf" srcId="{2B750BE8-3667-4917-9706-F09546E8D69F}" destId="{A9EBBF12-16B1-41CC-9EA0-800751AA7DF7}" srcOrd="0" destOrd="0" presId="urn:microsoft.com/office/officeart/2005/8/layout/orgChart1"/>
    <dgm:cxn modelId="{DBE62C67-464E-43FB-A6CB-EC6C96B84B31}" type="presParOf" srcId="{A9EBBF12-16B1-41CC-9EA0-800751AA7DF7}" destId="{E9DECE7B-B66B-4746-A330-14585EB50F9D}" srcOrd="0" destOrd="0" presId="urn:microsoft.com/office/officeart/2005/8/layout/orgChart1"/>
    <dgm:cxn modelId="{0D7EFE2C-0151-4523-B73B-82A4D0479A67}" type="presParOf" srcId="{E9DECE7B-B66B-4746-A330-14585EB50F9D}" destId="{E7192481-5F30-49CE-AD71-E3BB6B706240}" srcOrd="0" destOrd="0" presId="urn:microsoft.com/office/officeart/2005/8/layout/orgChart1"/>
    <dgm:cxn modelId="{BC3750B2-F354-4B52-B920-4851F2FD14BE}" type="presParOf" srcId="{E9DECE7B-B66B-4746-A330-14585EB50F9D}" destId="{A846A93D-0D88-40DC-B694-DEDC7E59A687}" srcOrd="1" destOrd="0" presId="urn:microsoft.com/office/officeart/2005/8/layout/orgChart1"/>
    <dgm:cxn modelId="{3BA79D8D-285F-4416-94A8-DCF17D648C06}" type="presParOf" srcId="{A9EBBF12-16B1-41CC-9EA0-800751AA7DF7}" destId="{63539D71-BAF9-410E-838B-5659EA709C8C}" srcOrd="1" destOrd="0" presId="urn:microsoft.com/office/officeart/2005/8/layout/orgChart1"/>
    <dgm:cxn modelId="{FEEBFDB7-BBD7-4974-AC15-9BF6DE83E014}" type="presParOf" srcId="{63539D71-BAF9-410E-838B-5659EA709C8C}" destId="{23851B6A-F2D0-4A85-8974-D62C0795991D}" srcOrd="0" destOrd="0" presId="urn:microsoft.com/office/officeart/2005/8/layout/orgChart1"/>
    <dgm:cxn modelId="{3B29A76B-F13C-4C65-97C4-3EB9CE5A98E5}" type="presParOf" srcId="{63539D71-BAF9-410E-838B-5659EA709C8C}" destId="{60788DE6-FEB7-427A-9B25-3532BA936746}" srcOrd="1" destOrd="0" presId="urn:microsoft.com/office/officeart/2005/8/layout/orgChart1"/>
    <dgm:cxn modelId="{AF538530-7ABE-479A-80DE-2F462EC91317}" type="presParOf" srcId="{60788DE6-FEB7-427A-9B25-3532BA936746}" destId="{EC14A082-2494-4ADF-B1BF-CAEB9E96C6FA}" srcOrd="0" destOrd="0" presId="urn:microsoft.com/office/officeart/2005/8/layout/orgChart1"/>
    <dgm:cxn modelId="{62127C3C-4D6D-456C-8BCA-4707A95EF9A2}" type="presParOf" srcId="{EC14A082-2494-4ADF-B1BF-CAEB9E96C6FA}" destId="{622F63A4-704A-480A-AF80-D25B5B9C9468}" srcOrd="0" destOrd="0" presId="urn:microsoft.com/office/officeart/2005/8/layout/orgChart1"/>
    <dgm:cxn modelId="{5EF52707-9D91-46F3-81C0-A79DAFD18000}" type="presParOf" srcId="{EC14A082-2494-4ADF-B1BF-CAEB9E96C6FA}" destId="{4C5B1536-DF43-4E99-A632-6930E9424000}" srcOrd="1" destOrd="0" presId="urn:microsoft.com/office/officeart/2005/8/layout/orgChart1"/>
    <dgm:cxn modelId="{81A4077F-CD7F-4782-9FA8-DD15D6AFA84A}" type="presParOf" srcId="{60788DE6-FEB7-427A-9B25-3532BA936746}" destId="{DE845CB9-3A54-4BC7-9DE2-BC7F471D602A}" srcOrd="1" destOrd="0" presId="urn:microsoft.com/office/officeart/2005/8/layout/orgChart1"/>
    <dgm:cxn modelId="{2990BE26-11A1-495E-8F21-3740EFF2862E}" type="presParOf" srcId="{60788DE6-FEB7-427A-9B25-3532BA936746}" destId="{4F3CB2BF-D240-4EB2-82CA-1A8A58F3B876}" srcOrd="2" destOrd="0" presId="urn:microsoft.com/office/officeart/2005/8/layout/orgChart1"/>
    <dgm:cxn modelId="{6D1B2097-48D6-43EB-9893-779A32D244BE}" type="presParOf" srcId="{63539D71-BAF9-410E-838B-5659EA709C8C}" destId="{2C77279D-024D-44EB-81AC-35F2BD503374}" srcOrd="2" destOrd="0" presId="urn:microsoft.com/office/officeart/2005/8/layout/orgChart1"/>
    <dgm:cxn modelId="{85B2058D-89DB-4E6E-B714-4972C60F52F6}" type="presParOf" srcId="{63539D71-BAF9-410E-838B-5659EA709C8C}" destId="{EC14F80B-2738-4A48-9C4C-0577C68650EA}" srcOrd="3" destOrd="0" presId="urn:microsoft.com/office/officeart/2005/8/layout/orgChart1"/>
    <dgm:cxn modelId="{58BF5B7E-53E9-40C1-88B3-52D9CCE61C3C}" type="presParOf" srcId="{EC14F80B-2738-4A48-9C4C-0577C68650EA}" destId="{0E7CD8AF-518D-458B-A39F-A1EF9876CD46}" srcOrd="0" destOrd="0" presId="urn:microsoft.com/office/officeart/2005/8/layout/orgChart1"/>
    <dgm:cxn modelId="{6B769C6C-6DCB-44EE-91D0-A5859C10CAA0}" type="presParOf" srcId="{0E7CD8AF-518D-458B-A39F-A1EF9876CD46}" destId="{4F24D4E4-8097-4045-BB46-E177D7785CC1}" srcOrd="0" destOrd="0" presId="urn:microsoft.com/office/officeart/2005/8/layout/orgChart1"/>
    <dgm:cxn modelId="{EF96CBA1-82BC-443B-8706-2B78164A37CF}" type="presParOf" srcId="{0E7CD8AF-518D-458B-A39F-A1EF9876CD46}" destId="{AADD913D-FD98-42B7-90D1-2B4A939FEB31}" srcOrd="1" destOrd="0" presId="urn:microsoft.com/office/officeart/2005/8/layout/orgChart1"/>
    <dgm:cxn modelId="{5C335B2D-9DDE-4C06-A59D-4454FD319695}" type="presParOf" srcId="{EC14F80B-2738-4A48-9C4C-0577C68650EA}" destId="{803BCE5C-4107-4F77-BCE1-8BFC9097395A}" srcOrd="1" destOrd="0" presId="urn:microsoft.com/office/officeart/2005/8/layout/orgChart1"/>
    <dgm:cxn modelId="{B219B381-A329-4616-91B0-FF08F66F02E1}" type="presParOf" srcId="{EC14F80B-2738-4A48-9C4C-0577C68650EA}" destId="{AF9DC8C2-6355-4227-B822-3C3D5652D1D9}" srcOrd="2" destOrd="0" presId="urn:microsoft.com/office/officeart/2005/8/layout/orgChart1"/>
    <dgm:cxn modelId="{6E844148-E2D9-4D92-BE20-DBB04D48CC78}" type="presParOf" srcId="{63539D71-BAF9-410E-838B-5659EA709C8C}" destId="{3E4CF812-73DF-4E5E-97A4-53930DA92C38}" srcOrd="4" destOrd="0" presId="urn:microsoft.com/office/officeart/2005/8/layout/orgChart1"/>
    <dgm:cxn modelId="{93858DD8-C670-4A19-9F00-A4025A678DDC}" type="presParOf" srcId="{63539D71-BAF9-410E-838B-5659EA709C8C}" destId="{855F8BB8-2922-48D4-A58B-7732E3523A51}" srcOrd="5" destOrd="0" presId="urn:microsoft.com/office/officeart/2005/8/layout/orgChart1"/>
    <dgm:cxn modelId="{00CC5E36-7762-4507-8C36-C8D1D2BDA745}" type="presParOf" srcId="{855F8BB8-2922-48D4-A58B-7732E3523A51}" destId="{B4A0A216-5CB4-4880-919A-C391E4654A60}" srcOrd="0" destOrd="0" presId="urn:microsoft.com/office/officeart/2005/8/layout/orgChart1"/>
    <dgm:cxn modelId="{647052F6-A9F3-484F-A10F-F6AE22165071}" type="presParOf" srcId="{B4A0A216-5CB4-4880-919A-C391E4654A60}" destId="{32C46FC1-D0A3-4B3A-8694-94D49D4A0D5B}" srcOrd="0" destOrd="0" presId="urn:microsoft.com/office/officeart/2005/8/layout/orgChart1"/>
    <dgm:cxn modelId="{E5DD5F9A-D37E-4018-8539-AEC3A283B3D4}" type="presParOf" srcId="{B4A0A216-5CB4-4880-919A-C391E4654A60}" destId="{33190884-572A-4AA6-A3A6-17C7A5C1040D}" srcOrd="1" destOrd="0" presId="urn:microsoft.com/office/officeart/2005/8/layout/orgChart1"/>
    <dgm:cxn modelId="{BA53E425-C5A6-4F3C-AD9F-CA5679FD770D}" type="presParOf" srcId="{855F8BB8-2922-48D4-A58B-7732E3523A51}" destId="{5E6B7673-62C9-4299-BCD5-47104963F98F}" srcOrd="1" destOrd="0" presId="urn:microsoft.com/office/officeart/2005/8/layout/orgChart1"/>
    <dgm:cxn modelId="{7C95F73D-8710-45E8-B9C0-B6E123DF48B9}" type="presParOf" srcId="{855F8BB8-2922-48D4-A58B-7732E3523A51}" destId="{B502EBF6-5B96-4021-9A1F-902A16B0FC89}" srcOrd="2" destOrd="0" presId="urn:microsoft.com/office/officeart/2005/8/layout/orgChart1"/>
    <dgm:cxn modelId="{07DC3EFE-6D67-48DD-8EB3-62FB4D822C0B}" type="presParOf" srcId="{A9EBBF12-16B1-41CC-9EA0-800751AA7DF7}" destId="{9E93B5C6-E2B7-442F-9781-BF1B5811B155}" srcOrd="2" destOrd="0" presId="urn:microsoft.com/office/officeart/2005/8/layout/orgChart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F52A2310-6302-48E2-8C07-5BCDDFE6D506}" type="doc">
      <dgm:prSet loTypeId="urn:microsoft.com/office/officeart/2005/8/layout/orgChart1" loCatId="hierarchy" qsTypeId="urn:microsoft.com/office/officeart/2005/8/quickstyle/simple1" qsCatId="simple" csTypeId="urn:microsoft.com/office/officeart/2005/8/colors/accent1_2" csCatId="accent1" phldr="1"/>
      <dgm:spPr/>
      <dgm:t>
        <a:bodyPr/>
        <a:lstStyle/>
        <a:p>
          <a:endParaRPr lang="en-US"/>
        </a:p>
      </dgm:t>
    </dgm:pt>
    <dgm:pt modelId="{80FC077E-CA07-4F23-AA17-826C97EFCBCE}">
      <dgm:prSet phldrT="[Text]"/>
      <dgm:spPr/>
      <dgm:t>
        <a:bodyPr/>
        <a:lstStyle/>
        <a:p>
          <a:r>
            <a:rPr lang="en-US" dirty="0" smtClean="0"/>
            <a:t>Introduction </a:t>
          </a:r>
          <a:endParaRPr lang="en-US" dirty="0"/>
        </a:p>
      </dgm:t>
    </dgm:pt>
    <dgm:pt modelId="{F3B2A443-20E5-421B-83A0-277721F9551E}" type="parTrans" cxnId="{6D035E11-74A4-4C46-9EE8-B8660E3DF410}">
      <dgm:prSet/>
      <dgm:spPr/>
      <dgm:t>
        <a:bodyPr/>
        <a:lstStyle/>
        <a:p>
          <a:endParaRPr lang="en-US"/>
        </a:p>
      </dgm:t>
    </dgm:pt>
    <dgm:pt modelId="{733E1528-368E-4FC3-A717-7D3CEE08273A}" type="sibTrans" cxnId="{6D035E11-74A4-4C46-9EE8-B8660E3DF410}">
      <dgm:prSet/>
      <dgm:spPr/>
      <dgm:t>
        <a:bodyPr/>
        <a:lstStyle/>
        <a:p>
          <a:endParaRPr lang="en-US"/>
        </a:p>
      </dgm:t>
    </dgm:pt>
    <dgm:pt modelId="{BD8E8CD3-5E14-4796-BF4B-A59A1D5381E2}">
      <dgm:prSet phldrT="[Text]"/>
      <dgm:spPr/>
      <dgm:t>
        <a:bodyPr/>
        <a:lstStyle/>
        <a:p>
          <a:r>
            <a:rPr lang="en-US" dirty="0" smtClean="0"/>
            <a:t>Background </a:t>
          </a:r>
          <a:endParaRPr lang="en-US" dirty="0"/>
        </a:p>
      </dgm:t>
    </dgm:pt>
    <dgm:pt modelId="{D44E9A57-683D-474F-8B8B-51E3EB637C4A}" type="parTrans" cxnId="{FCB1F10A-168D-4B10-9F35-D9BFB1D18224}">
      <dgm:prSet/>
      <dgm:spPr/>
      <dgm:t>
        <a:bodyPr/>
        <a:lstStyle/>
        <a:p>
          <a:endParaRPr lang="en-US"/>
        </a:p>
      </dgm:t>
    </dgm:pt>
    <dgm:pt modelId="{761F594B-02CC-4111-9308-403CFD30D879}" type="sibTrans" cxnId="{FCB1F10A-168D-4B10-9F35-D9BFB1D18224}">
      <dgm:prSet/>
      <dgm:spPr/>
      <dgm:t>
        <a:bodyPr/>
        <a:lstStyle/>
        <a:p>
          <a:endParaRPr lang="en-US"/>
        </a:p>
      </dgm:t>
    </dgm:pt>
    <dgm:pt modelId="{8AF4D7DF-F7ED-4328-8987-ABFBDEF010BC}">
      <dgm:prSet phldrT="[Text]"/>
      <dgm:spPr/>
      <dgm:t>
        <a:bodyPr/>
        <a:lstStyle/>
        <a:p>
          <a:r>
            <a:rPr lang="en-US" dirty="0" smtClean="0"/>
            <a:t>Statement of the Problem</a:t>
          </a:r>
          <a:endParaRPr lang="en-US" dirty="0"/>
        </a:p>
      </dgm:t>
    </dgm:pt>
    <dgm:pt modelId="{44E23972-61F8-45E9-BA0F-0FF2E668A4BF}" type="parTrans" cxnId="{1BB931A1-3DDA-4EC4-8AEA-69C82C26C635}">
      <dgm:prSet/>
      <dgm:spPr/>
      <dgm:t>
        <a:bodyPr/>
        <a:lstStyle/>
        <a:p>
          <a:endParaRPr lang="en-US"/>
        </a:p>
      </dgm:t>
    </dgm:pt>
    <dgm:pt modelId="{0944E0F1-4205-4A44-86A6-C4333CDA35EB}" type="sibTrans" cxnId="{1BB931A1-3DDA-4EC4-8AEA-69C82C26C635}">
      <dgm:prSet/>
      <dgm:spPr/>
      <dgm:t>
        <a:bodyPr/>
        <a:lstStyle/>
        <a:p>
          <a:endParaRPr lang="en-US"/>
        </a:p>
      </dgm:t>
    </dgm:pt>
    <dgm:pt modelId="{A0209294-02DB-4D15-863D-E57C5D86FDDE}">
      <dgm:prSet phldrT="[Text]"/>
      <dgm:spPr/>
      <dgm:t>
        <a:bodyPr/>
        <a:lstStyle/>
        <a:p>
          <a:r>
            <a:rPr lang="en-US" dirty="0" smtClean="0"/>
            <a:t>Research Questions </a:t>
          </a:r>
          <a:endParaRPr lang="en-US" dirty="0"/>
        </a:p>
      </dgm:t>
    </dgm:pt>
    <dgm:pt modelId="{44476D98-77B1-447E-B495-CFA21DF7AF62}" type="parTrans" cxnId="{F52008EC-FDF6-42C7-86AC-33D4323E2EC1}">
      <dgm:prSet/>
      <dgm:spPr/>
      <dgm:t>
        <a:bodyPr/>
        <a:lstStyle/>
        <a:p>
          <a:endParaRPr lang="en-US"/>
        </a:p>
      </dgm:t>
    </dgm:pt>
    <dgm:pt modelId="{EB5571A0-4BFB-426E-AB7D-BA84D52FAE91}" type="sibTrans" cxnId="{F52008EC-FDF6-42C7-86AC-33D4323E2EC1}">
      <dgm:prSet/>
      <dgm:spPr/>
      <dgm:t>
        <a:bodyPr/>
        <a:lstStyle/>
        <a:p>
          <a:endParaRPr lang="en-US"/>
        </a:p>
      </dgm:t>
    </dgm:pt>
    <dgm:pt modelId="{A5E66023-D9AD-45A3-A309-70B6F2DC9B27}">
      <dgm:prSet/>
      <dgm:spPr/>
      <dgm:t>
        <a:bodyPr/>
        <a:lstStyle/>
        <a:p>
          <a:r>
            <a:rPr lang="en-US" dirty="0" smtClean="0"/>
            <a:t>Research Objectives </a:t>
          </a:r>
          <a:endParaRPr lang="en-US" dirty="0"/>
        </a:p>
      </dgm:t>
    </dgm:pt>
    <dgm:pt modelId="{C1508BC9-1265-443F-A701-89FFBBAC9E5E}" type="parTrans" cxnId="{D5CFFF27-BF46-4AB4-B86B-34A9DA459276}">
      <dgm:prSet/>
      <dgm:spPr/>
      <dgm:t>
        <a:bodyPr/>
        <a:lstStyle/>
        <a:p>
          <a:endParaRPr lang="en-US"/>
        </a:p>
      </dgm:t>
    </dgm:pt>
    <dgm:pt modelId="{CBA8FDEA-0D96-4F4A-93FC-4E1508EA8788}" type="sibTrans" cxnId="{D5CFFF27-BF46-4AB4-B86B-34A9DA459276}">
      <dgm:prSet/>
      <dgm:spPr/>
      <dgm:t>
        <a:bodyPr/>
        <a:lstStyle/>
        <a:p>
          <a:endParaRPr lang="en-US"/>
        </a:p>
      </dgm:t>
    </dgm:pt>
    <dgm:pt modelId="{8089A742-6E59-4FDC-A3E0-DAC07107D3E2}">
      <dgm:prSet/>
      <dgm:spPr/>
      <dgm:t>
        <a:bodyPr/>
        <a:lstStyle/>
        <a:p>
          <a:r>
            <a:rPr lang="en-US" dirty="0" smtClean="0"/>
            <a:t>Significance of the Study</a:t>
          </a:r>
          <a:endParaRPr lang="en-US" dirty="0"/>
        </a:p>
      </dgm:t>
    </dgm:pt>
    <dgm:pt modelId="{214AEFBA-EB77-482D-8E09-21BDE1735F55}" type="parTrans" cxnId="{86E173B8-C7DA-43C2-8580-77991CBA6ECA}">
      <dgm:prSet/>
      <dgm:spPr/>
      <dgm:t>
        <a:bodyPr/>
        <a:lstStyle/>
        <a:p>
          <a:endParaRPr lang="en-US"/>
        </a:p>
      </dgm:t>
    </dgm:pt>
    <dgm:pt modelId="{464774D1-C086-4744-AB9F-9BAC823B6D5A}" type="sibTrans" cxnId="{86E173B8-C7DA-43C2-8580-77991CBA6ECA}">
      <dgm:prSet/>
      <dgm:spPr/>
      <dgm:t>
        <a:bodyPr/>
        <a:lstStyle/>
        <a:p>
          <a:endParaRPr lang="en-US"/>
        </a:p>
      </dgm:t>
    </dgm:pt>
    <dgm:pt modelId="{A9CDA8F3-B68E-4577-8611-C96C66A497FB}">
      <dgm:prSet/>
      <dgm:spPr/>
      <dgm:t>
        <a:bodyPr/>
        <a:lstStyle/>
        <a:p>
          <a:r>
            <a:rPr lang="en-US" dirty="0" smtClean="0"/>
            <a:t>Delimitations of the Study </a:t>
          </a:r>
          <a:endParaRPr lang="en-US" dirty="0"/>
        </a:p>
      </dgm:t>
    </dgm:pt>
    <dgm:pt modelId="{725B6544-356C-4B8F-BD81-81EE7C1677D5}" type="parTrans" cxnId="{B303DF71-9FB3-44FA-9DB1-4DA2037F94CE}">
      <dgm:prSet/>
      <dgm:spPr/>
      <dgm:t>
        <a:bodyPr/>
        <a:lstStyle/>
        <a:p>
          <a:endParaRPr lang="en-US"/>
        </a:p>
      </dgm:t>
    </dgm:pt>
    <dgm:pt modelId="{97CEB54C-1577-4308-8D86-0B65AEC91F1D}" type="sibTrans" cxnId="{B303DF71-9FB3-44FA-9DB1-4DA2037F94CE}">
      <dgm:prSet/>
      <dgm:spPr/>
      <dgm:t>
        <a:bodyPr/>
        <a:lstStyle/>
        <a:p>
          <a:endParaRPr lang="en-US"/>
        </a:p>
      </dgm:t>
    </dgm:pt>
    <dgm:pt modelId="{2D9E1861-54E8-403A-8DCD-430CB949FA7E}" type="pres">
      <dgm:prSet presAssocID="{F52A2310-6302-48E2-8C07-5BCDDFE6D506}" presName="hierChild1" presStyleCnt="0">
        <dgm:presLayoutVars>
          <dgm:orgChart val="1"/>
          <dgm:chPref val="1"/>
          <dgm:dir/>
          <dgm:animOne val="branch"/>
          <dgm:animLvl val="lvl"/>
          <dgm:resizeHandles/>
        </dgm:presLayoutVars>
      </dgm:prSet>
      <dgm:spPr/>
      <dgm:t>
        <a:bodyPr/>
        <a:lstStyle/>
        <a:p>
          <a:endParaRPr lang="en-US"/>
        </a:p>
      </dgm:t>
    </dgm:pt>
    <dgm:pt modelId="{669CB4DF-71B7-422F-A0D3-3A5921F4CB8D}" type="pres">
      <dgm:prSet presAssocID="{80FC077E-CA07-4F23-AA17-826C97EFCBCE}" presName="hierRoot1" presStyleCnt="0">
        <dgm:presLayoutVars>
          <dgm:hierBranch val="init"/>
        </dgm:presLayoutVars>
      </dgm:prSet>
      <dgm:spPr/>
    </dgm:pt>
    <dgm:pt modelId="{CE58F6AD-8596-40AC-BF32-056B536781FB}" type="pres">
      <dgm:prSet presAssocID="{80FC077E-CA07-4F23-AA17-826C97EFCBCE}" presName="rootComposite1" presStyleCnt="0"/>
      <dgm:spPr/>
    </dgm:pt>
    <dgm:pt modelId="{0018C9BB-53D5-4046-B078-05F06C6AF0AA}" type="pres">
      <dgm:prSet presAssocID="{80FC077E-CA07-4F23-AA17-826C97EFCBCE}" presName="rootText1" presStyleLbl="node0" presStyleIdx="0" presStyleCnt="1">
        <dgm:presLayoutVars>
          <dgm:chPref val="3"/>
        </dgm:presLayoutVars>
      </dgm:prSet>
      <dgm:spPr/>
      <dgm:t>
        <a:bodyPr/>
        <a:lstStyle/>
        <a:p>
          <a:endParaRPr lang="en-US"/>
        </a:p>
      </dgm:t>
    </dgm:pt>
    <dgm:pt modelId="{5C6502A1-7393-49F6-BA13-D3462E3AC93C}" type="pres">
      <dgm:prSet presAssocID="{80FC077E-CA07-4F23-AA17-826C97EFCBCE}" presName="rootConnector1" presStyleLbl="node1" presStyleIdx="0" presStyleCnt="0"/>
      <dgm:spPr/>
      <dgm:t>
        <a:bodyPr/>
        <a:lstStyle/>
        <a:p>
          <a:endParaRPr lang="en-US"/>
        </a:p>
      </dgm:t>
    </dgm:pt>
    <dgm:pt modelId="{0462C984-CC13-4EED-B401-3E97C5581295}" type="pres">
      <dgm:prSet presAssocID="{80FC077E-CA07-4F23-AA17-826C97EFCBCE}" presName="hierChild2" presStyleCnt="0"/>
      <dgm:spPr/>
    </dgm:pt>
    <dgm:pt modelId="{C538314C-31CE-406B-A924-70702FAC9DEA}" type="pres">
      <dgm:prSet presAssocID="{D44E9A57-683D-474F-8B8B-51E3EB637C4A}" presName="Name37" presStyleLbl="parChTrans1D2" presStyleIdx="0" presStyleCnt="6"/>
      <dgm:spPr/>
      <dgm:t>
        <a:bodyPr/>
        <a:lstStyle/>
        <a:p>
          <a:endParaRPr lang="en-US"/>
        </a:p>
      </dgm:t>
    </dgm:pt>
    <dgm:pt modelId="{D522AEF1-AB9A-446E-A1B6-1B32914380DF}" type="pres">
      <dgm:prSet presAssocID="{BD8E8CD3-5E14-4796-BF4B-A59A1D5381E2}" presName="hierRoot2" presStyleCnt="0">
        <dgm:presLayoutVars>
          <dgm:hierBranch val="init"/>
        </dgm:presLayoutVars>
      </dgm:prSet>
      <dgm:spPr/>
    </dgm:pt>
    <dgm:pt modelId="{AF1062C1-16C7-4496-AF18-1A14019E838A}" type="pres">
      <dgm:prSet presAssocID="{BD8E8CD3-5E14-4796-BF4B-A59A1D5381E2}" presName="rootComposite" presStyleCnt="0"/>
      <dgm:spPr/>
    </dgm:pt>
    <dgm:pt modelId="{FD547572-258A-4A7B-9DA1-6C2F5AA1D60E}" type="pres">
      <dgm:prSet presAssocID="{BD8E8CD3-5E14-4796-BF4B-A59A1D5381E2}" presName="rootText" presStyleLbl="node2" presStyleIdx="0" presStyleCnt="6">
        <dgm:presLayoutVars>
          <dgm:chPref val="3"/>
        </dgm:presLayoutVars>
      </dgm:prSet>
      <dgm:spPr/>
      <dgm:t>
        <a:bodyPr/>
        <a:lstStyle/>
        <a:p>
          <a:endParaRPr lang="en-US"/>
        </a:p>
      </dgm:t>
    </dgm:pt>
    <dgm:pt modelId="{C27130E3-5696-43B7-A0F7-664B9ADB54E1}" type="pres">
      <dgm:prSet presAssocID="{BD8E8CD3-5E14-4796-BF4B-A59A1D5381E2}" presName="rootConnector" presStyleLbl="node2" presStyleIdx="0" presStyleCnt="6"/>
      <dgm:spPr/>
      <dgm:t>
        <a:bodyPr/>
        <a:lstStyle/>
        <a:p>
          <a:endParaRPr lang="en-US"/>
        </a:p>
      </dgm:t>
    </dgm:pt>
    <dgm:pt modelId="{A2C87E25-1B2F-4639-A934-767078FCDDA3}" type="pres">
      <dgm:prSet presAssocID="{BD8E8CD3-5E14-4796-BF4B-A59A1D5381E2}" presName="hierChild4" presStyleCnt="0"/>
      <dgm:spPr/>
    </dgm:pt>
    <dgm:pt modelId="{F83E04B8-9727-4DE5-BEB0-58950AFCE239}" type="pres">
      <dgm:prSet presAssocID="{BD8E8CD3-5E14-4796-BF4B-A59A1D5381E2}" presName="hierChild5" presStyleCnt="0"/>
      <dgm:spPr/>
    </dgm:pt>
    <dgm:pt modelId="{C7AC2F48-0A83-4C24-9E4A-069F841C84DF}" type="pres">
      <dgm:prSet presAssocID="{44E23972-61F8-45E9-BA0F-0FF2E668A4BF}" presName="Name37" presStyleLbl="parChTrans1D2" presStyleIdx="1" presStyleCnt="6"/>
      <dgm:spPr/>
      <dgm:t>
        <a:bodyPr/>
        <a:lstStyle/>
        <a:p>
          <a:endParaRPr lang="en-US"/>
        </a:p>
      </dgm:t>
    </dgm:pt>
    <dgm:pt modelId="{E9E72D4E-6B85-448E-B0A6-A9AA984E7D19}" type="pres">
      <dgm:prSet presAssocID="{8AF4D7DF-F7ED-4328-8987-ABFBDEF010BC}" presName="hierRoot2" presStyleCnt="0">
        <dgm:presLayoutVars>
          <dgm:hierBranch val="init"/>
        </dgm:presLayoutVars>
      </dgm:prSet>
      <dgm:spPr/>
    </dgm:pt>
    <dgm:pt modelId="{F62DFCC6-CAD3-49E0-B766-11BDF98E02F2}" type="pres">
      <dgm:prSet presAssocID="{8AF4D7DF-F7ED-4328-8987-ABFBDEF010BC}" presName="rootComposite" presStyleCnt="0"/>
      <dgm:spPr/>
    </dgm:pt>
    <dgm:pt modelId="{D6A91FC1-07FC-4888-B50B-205E76E48A04}" type="pres">
      <dgm:prSet presAssocID="{8AF4D7DF-F7ED-4328-8987-ABFBDEF010BC}" presName="rootText" presStyleLbl="node2" presStyleIdx="1" presStyleCnt="6">
        <dgm:presLayoutVars>
          <dgm:chPref val="3"/>
        </dgm:presLayoutVars>
      </dgm:prSet>
      <dgm:spPr/>
      <dgm:t>
        <a:bodyPr/>
        <a:lstStyle/>
        <a:p>
          <a:endParaRPr lang="en-US"/>
        </a:p>
      </dgm:t>
    </dgm:pt>
    <dgm:pt modelId="{513EEE33-15D7-442B-98B9-6621AC526FA4}" type="pres">
      <dgm:prSet presAssocID="{8AF4D7DF-F7ED-4328-8987-ABFBDEF010BC}" presName="rootConnector" presStyleLbl="node2" presStyleIdx="1" presStyleCnt="6"/>
      <dgm:spPr/>
      <dgm:t>
        <a:bodyPr/>
        <a:lstStyle/>
        <a:p>
          <a:endParaRPr lang="en-US"/>
        </a:p>
      </dgm:t>
    </dgm:pt>
    <dgm:pt modelId="{15E467FC-CF2A-4784-BF61-884DCCCA18CC}" type="pres">
      <dgm:prSet presAssocID="{8AF4D7DF-F7ED-4328-8987-ABFBDEF010BC}" presName="hierChild4" presStyleCnt="0"/>
      <dgm:spPr/>
    </dgm:pt>
    <dgm:pt modelId="{FADCB4DE-0309-452C-8B30-6AD261EB6C14}" type="pres">
      <dgm:prSet presAssocID="{8AF4D7DF-F7ED-4328-8987-ABFBDEF010BC}" presName="hierChild5" presStyleCnt="0"/>
      <dgm:spPr/>
    </dgm:pt>
    <dgm:pt modelId="{3C9F1FE5-B114-49F3-AA74-E21A9B02D945}" type="pres">
      <dgm:prSet presAssocID="{44476D98-77B1-447E-B495-CFA21DF7AF62}" presName="Name37" presStyleLbl="parChTrans1D2" presStyleIdx="2" presStyleCnt="6"/>
      <dgm:spPr/>
      <dgm:t>
        <a:bodyPr/>
        <a:lstStyle/>
        <a:p>
          <a:endParaRPr lang="en-US"/>
        </a:p>
      </dgm:t>
    </dgm:pt>
    <dgm:pt modelId="{68035A5D-F77D-4095-B605-780357F71BFF}" type="pres">
      <dgm:prSet presAssocID="{A0209294-02DB-4D15-863D-E57C5D86FDDE}" presName="hierRoot2" presStyleCnt="0">
        <dgm:presLayoutVars>
          <dgm:hierBranch val="init"/>
        </dgm:presLayoutVars>
      </dgm:prSet>
      <dgm:spPr/>
    </dgm:pt>
    <dgm:pt modelId="{607BCAA7-0511-4B7A-9732-8262A1BFB1C8}" type="pres">
      <dgm:prSet presAssocID="{A0209294-02DB-4D15-863D-E57C5D86FDDE}" presName="rootComposite" presStyleCnt="0"/>
      <dgm:spPr/>
    </dgm:pt>
    <dgm:pt modelId="{2EB01629-5067-487D-BBBE-37D16E5B24A8}" type="pres">
      <dgm:prSet presAssocID="{A0209294-02DB-4D15-863D-E57C5D86FDDE}" presName="rootText" presStyleLbl="node2" presStyleIdx="2" presStyleCnt="6">
        <dgm:presLayoutVars>
          <dgm:chPref val="3"/>
        </dgm:presLayoutVars>
      </dgm:prSet>
      <dgm:spPr/>
      <dgm:t>
        <a:bodyPr/>
        <a:lstStyle/>
        <a:p>
          <a:endParaRPr lang="en-US"/>
        </a:p>
      </dgm:t>
    </dgm:pt>
    <dgm:pt modelId="{38766B10-9757-40E6-BEF7-D6BC5E4BB7EF}" type="pres">
      <dgm:prSet presAssocID="{A0209294-02DB-4D15-863D-E57C5D86FDDE}" presName="rootConnector" presStyleLbl="node2" presStyleIdx="2" presStyleCnt="6"/>
      <dgm:spPr/>
      <dgm:t>
        <a:bodyPr/>
        <a:lstStyle/>
        <a:p>
          <a:endParaRPr lang="en-US"/>
        </a:p>
      </dgm:t>
    </dgm:pt>
    <dgm:pt modelId="{FA99ED6C-7B51-4C9B-A96D-9A4C2202F5B4}" type="pres">
      <dgm:prSet presAssocID="{A0209294-02DB-4D15-863D-E57C5D86FDDE}" presName="hierChild4" presStyleCnt="0"/>
      <dgm:spPr/>
    </dgm:pt>
    <dgm:pt modelId="{DE69ACE2-8A97-4C82-B335-57F0BF92469E}" type="pres">
      <dgm:prSet presAssocID="{A0209294-02DB-4D15-863D-E57C5D86FDDE}" presName="hierChild5" presStyleCnt="0"/>
      <dgm:spPr/>
    </dgm:pt>
    <dgm:pt modelId="{AA06025E-1173-4A30-B7D4-42463CEF9E03}" type="pres">
      <dgm:prSet presAssocID="{C1508BC9-1265-443F-A701-89FFBBAC9E5E}" presName="Name37" presStyleLbl="parChTrans1D2" presStyleIdx="3" presStyleCnt="6"/>
      <dgm:spPr/>
      <dgm:t>
        <a:bodyPr/>
        <a:lstStyle/>
        <a:p>
          <a:endParaRPr lang="en-US"/>
        </a:p>
      </dgm:t>
    </dgm:pt>
    <dgm:pt modelId="{9E426590-8141-4D9C-9A68-9591994DDB4E}" type="pres">
      <dgm:prSet presAssocID="{A5E66023-D9AD-45A3-A309-70B6F2DC9B27}" presName="hierRoot2" presStyleCnt="0">
        <dgm:presLayoutVars>
          <dgm:hierBranch val="init"/>
        </dgm:presLayoutVars>
      </dgm:prSet>
      <dgm:spPr/>
    </dgm:pt>
    <dgm:pt modelId="{1C28D8B3-0F65-4E23-A67C-568C827E8166}" type="pres">
      <dgm:prSet presAssocID="{A5E66023-D9AD-45A3-A309-70B6F2DC9B27}" presName="rootComposite" presStyleCnt="0"/>
      <dgm:spPr/>
    </dgm:pt>
    <dgm:pt modelId="{A7B712EA-A0A6-423B-AD48-47DF23A33721}" type="pres">
      <dgm:prSet presAssocID="{A5E66023-D9AD-45A3-A309-70B6F2DC9B27}" presName="rootText" presStyleLbl="node2" presStyleIdx="3" presStyleCnt="6">
        <dgm:presLayoutVars>
          <dgm:chPref val="3"/>
        </dgm:presLayoutVars>
      </dgm:prSet>
      <dgm:spPr/>
      <dgm:t>
        <a:bodyPr/>
        <a:lstStyle/>
        <a:p>
          <a:endParaRPr lang="en-US"/>
        </a:p>
      </dgm:t>
    </dgm:pt>
    <dgm:pt modelId="{7200415B-B6E0-492A-981F-C9E8972FAF81}" type="pres">
      <dgm:prSet presAssocID="{A5E66023-D9AD-45A3-A309-70B6F2DC9B27}" presName="rootConnector" presStyleLbl="node2" presStyleIdx="3" presStyleCnt="6"/>
      <dgm:spPr/>
      <dgm:t>
        <a:bodyPr/>
        <a:lstStyle/>
        <a:p>
          <a:endParaRPr lang="en-US"/>
        </a:p>
      </dgm:t>
    </dgm:pt>
    <dgm:pt modelId="{9A76E03B-240B-4962-84D7-DA3934CD4668}" type="pres">
      <dgm:prSet presAssocID="{A5E66023-D9AD-45A3-A309-70B6F2DC9B27}" presName="hierChild4" presStyleCnt="0"/>
      <dgm:spPr/>
    </dgm:pt>
    <dgm:pt modelId="{D0949F50-E6F1-47CF-9D96-23E35F24E7C7}" type="pres">
      <dgm:prSet presAssocID="{A5E66023-D9AD-45A3-A309-70B6F2DC9B27}" presName="hierChild5" presStyleCnt="0"/>
      <dgm:spPr/>
    </dgm:pt>
    <dgm:pt modelId="{03A46868-FE80-448E-ACB4-0F14E2E31805}" type="pres">
      <dgm:prSet presAssocID="{214AEFBA-EB77-482D-8E09-21BDE1735F55}" presName="Name37" presStyleLbl="parChTrans1D2" presStyleIdx="4" presStyleCnt="6"/>
      <dgm:spPr/>
      <dgm:t>
        <a:bodyPr/>
        <a:lstStyle/>
        <a:p>
          <a:endParaRPr lang="en-US"/>
        </a:p>
      </dgm:t>
    </dgm:pt>
    <dgm:pt modelId="{84E872D7-D826-4606-8A86-535EBDB9E1A7}" type="pres">
      <dgm:prSet presAssocID="{8089A742-6E59-4FDC-A3E0-DAC07107D3E2}" presName="hierRoot2" presStyleCnt="0">
        <dgm:presLayoutVars>
          <dgm:hierBranch val="init"/>
        </dgm:presLayoutVars>
      </dgm:prSet>
      <dgm:spPr/>
    </dgm:pt>
    <dgm:pt modelId="{DC37C5A7-BC6D-41C3-A3FB-893BBDB450C7}" type="pres">
      <dgm:prSet presAssocID="{8089A742-6E59-4FDC-A3E0-DAC07107D3E2}" presName="rootComposite" presStyleCnt="0"/>
      <dgm:spPr/>
    </dgm:pt>
    <dgm:pt modelId="{25B17CCB-8A62-4E23-8F25-0E5BD7FF9A25}" type="pres">
      <dgm:prSet presAssocID="{8089A742-6E59-4FDC-A3E0-DAC07107D3E2}" presName="rootText" presStyleLbl="node2" presStyleIdx="4" presStyleCnt="6">
        <dgm:presLayoutVars>
          <dgm:chPref val="3"/>
        </dgm:presLayoutVars>
      </dgm:prSet>
      <dgm:spPr/>
      <dgm:t>
        <a:bodyPr/>
        <a:lstStyle/>
        <a:p>
          <a:endParaRPr lang="en-US"/>
        </a:p>
      </dgm:t>
    </dgm:pt>
    <dgm:pt modelId="{1B05E25A-78D5-4771-AF00-44056EFB7C25}" type="pres">
      <dgm:prSet presAssocID="{8089A742-6E59-4FDC-A3E0-DAC07107D3E2}" presName="rootConnector" presStyleLbl="node2" presStyleIdx="4" presStyleCnt="6"/>
      <dgm:spPr/>
      <dgm:t>
        <a:bodyPr/>
        <a:lstStyle/>
        <a:p>
          <a:endParaRPr lang="en-US"/>
        </a:p>
      </dgm:t>
    </dgm:pt>
    <dgm:pt modelId="{C0FAC41D-1FA1-408B-AE91-EC712B342547}" type="pres">
      <dgm:prSet presAssocID="{8089A742-6E59-4FDC-A3E0-DAC07107D3E2}" presName="hierChild4" presStyleCnt="0"/>
      <dgm:spPr/>
    </dgm:pt>
    <dgm:pt modelId="{14F69BC9-B417-4BCB-ADB0-F206C3F5F583}" type="pres">
      <dgm:prSet presAssocID="{8089A742-6E59-4FDC-A3E0-DAC07107D3E2}" presName="hierChild5" presStyleCnt="0"/>
      <dgm:spPr/>
    </dgm:pt>
    <dgm:pt modelId="{E005B319-E3F9-4193-98F1-4B5FB3A5E735}" type="pres">
      <dgm:prSet presAssocID="{725B6544-356C-4B8F-BD81-81EE7C1677D5}" presName="Name37" presStyleLbl="parChTrans1D2" presStyleIdx="5" presStyleCnt="6"/>
      <dgm:spPr/>
      <dgm:t>
        <a:bodyPr/>
        <a:lstStyle/>
        <a:p>
          <a:endParaRPr lang="en-US"/>
        </a:p>
      </dgm:t>
    </dgm:pt>
    <dgm:pt modelId="{A906A857-AB84-4389-A156-ACEBDD310AFB}" type="pres">
      <dgm:prSet presAssocID="{A9CDA8F3-B68E-4577-8611-C96C66A497FB}" presName="hierRoot2" presStyleCnt="0">
        <dgm:presLayoutVars>
          <dgm:hierBranch val="init"/>
        </dgm:presLayoutVars>
      </dgm:prSet>
      <dgm:spPr/>
    </dgm:pt>
    <dgm:pt modelId="{88919FDA-33E0-4326-AEC6-2D8A6F23734B}" type="pres">
      <dgm:prSet presAssocID="{A9CDA8F3-B68E-4577-8611-C96C66A497FB}" presName="rootComposite" presStyleCnt="0"/>
      <dgm:spPr/>
    </dgm:pt>
    <dgm:pt modelId="{E272B837-F45F-405D-85B7-45DD55460617}" type="pres">
      <dgm:prSet presAssocID="{A9CDA8F3-B68E-4577-8611-C96C66A497FB}" presName="rootText" presStyleLbl="node2" presStyleIdx="5" presStyleCnt="6">
        <dgm:presLayoutVars>
          <dgm:chPref val="3"/>
        </dgm:presLayoutVars>
      </dgm:prSet>
      <dgm:spPr/>
      <dgm:t>
        <a:bodyPr/>
        <a:lstStyle/>
        <a:p>
          <a:endParaRPr lang="en-US"/>
        </a:p>
      </dgm:t>
    </dgm:pt>
    <dgm:pt modelId="{3AB21179-C31E-4B1F-92A9-8B436C37E625}" type="pres">
      <dgm:prSet presAssocID="{A9CDA8F3-B68E-4577-8611-C96C66A497FB}" presName="rootConnector" presStyleLbl="node2" presStyleIdx="5" presStyleCnt="6"/>
      <dgm:spPr/>
      <dgm:t>
        <a:bodyPr/>
        <a:lstStyle/>
        <a:p>
          <a:endParaRPr lang="en-US"/>
        </a:p>
      </dgm:t>
    </dgm:pt>
    <dgm:pt modelId="{4195E474-410A-423A-B50A-16655CC4586F}" type="pres">
      <dgm:prSet presAssocID="{A9CDA8F3-B68E-4577-8611-C96C66A497FB}" presName="hierChild4" presStyleCnt="0"/>
      <dgm:spPr/>
    </dgm:pt>
    <dgm:pt modelId="{419263B8-42B3-43CD-B846-CC752E3BEC4E}" type="pres">
      <dgm:prSet presAssocID="{A9CDA8F3-B68E-4577-8611-C96C66A497FB}" presName="hierChild5" presStyleCnt="0"/>
      <dgm:spPr/>
    </dgm:pt>
    <dgm:pt modelId="{559A32EC-45CA-40F3-BB63-87CB83D0E7E3}" type="pres">
      <dgm:prSet presAssocID="{80FC077E-CA07-4F23-AA17-826C97EFCBCE}" presName="hierChild3" presStyleCnt="0"/>
      <dgm:spPr/>
    </dgm:pt>
  </dgm:ptLst>
  <dgm:cxnLst>
    <dgm:cxn modelId="{B303DF71-9FB3-44FA-9DB1-4DA2037F94CE}" srcId="{80FC077E-CA07-4F23-AA17-826C97EFCBCE}" destId="{A9CDA8F3-B68E-4577-8611-C96C66A497FB}" srcOrd="5" destOrd="0" parTransId="{725B6544-356C-4B8F-BD81-81EE7C1677D5}" sibTransId="{97CEB54C-1577-4308-8D86-0B65AEC91F1D}"/>
    <dgm:cxn modelId="{7D09FD12-28AE-4312-9B71-0B58147DB79C}" type="presOf" srcId="{A0209294-02DB-4D15-863D-E57C5D86FDDE}" destId="{38766B10-9757-40E6-BEF7-D6BC5E4BB7EF}" srcOrd="1" destOrd="0" presId="urn:microsoft.com/office/officeart/2005/8/layout/orgChart1"/>
    <dgm:cxn modelId="{607359AB-585A-42F0-8E71-8D83B7B7E07C}" type="presOf" srcId="{80FC077E-CA07-4F23-AA17-826C97EFCBCE}" destId="{5C6502A1-7393-49F6-BA13-D3462E3AC93C}" srcOrd="1" destOrd="0" presId="urn:microsoft.com/office/officeart/2005/8/layout/orgChart1"/>
    <dgm:cxn modelId="{F3E6177E-2D51-47AB-833F-8DB35A6BAF17}" type="presOf" srcId="{44E23972-61F8-45E9-BA0F-0FF2E668A4BF}" destId="{C7AC2F48-0A83-4C24-9E4A-069F841C84DF}" srcOrd="0" destOrd="0" presId="urn:microsoft.com/office/officeart/2005/8/layout/orgChart1"/>
    <dgm:cxn modelId="{8F633A56-3D8D-4F6D-B7E8-5EA735C763BE}" type="presOf" srcId="{D44E9A57-683D-474F-8B8B-51E3EB637C4A}" destId="{C538314C-31CE-406B-A924-70702FAC9DEA}" srcOrd="0" destOrd="0" presId="urn:microsoft.com/office/officeart/2005/8/layout/orgChart1"/>
    <dgm:cxn modelId="{74CEE07A-E255-4C91-8674-54198AB7211B}" type="presOf" srcId="{214AEFBA-EB77-482D-8E09-21BDE1735F55}" destId="{03A46868-FE80-448E-ACB4-0F14E2E31805}" srcOrd="0" destOrd="0" presId="urn:microsoft.com/office/officeart/2005/8/layout/orgChart1"/>
    <dgm:cxn modelId="{6D035E11-74A4-4C46-9EE8-B8660E3DF410}" srcId="{F52A2310-6302-48E2-8C07-5BCDDFE6D506}" destId="{80FC077E-CA07-4F23-AA17-826C97EFCBCE}" srcOrd="0" destOrd="0" parTransId="{F3B2A443-20E5-421B-83A0-277721F9551E}" sibTransId="{733E1528-368E-4FC3-A717-7D3CEE08273A}"/>
    <dgm:cxn modelId="{FCB1F10A-168D-4B10-9F35-D9BFB1D18224}" srcId="{80FC077E-CA07-4F23-AA17-826C97EFCBCE}" destId="{BD8E8CD3-5E14-4796-BF4B-A59A1D5381E2}" srcOrd="0" destOrd="0" parTransId="{D44E9A57-683D-474F-8B8B-51E3EB637C4A}" sibTransId="{761F594B-02CC-4111-9308-403CFD30D879}"/>
    <dgm:cxn modelId="{E7CC154B-3FF1-4C9A-BC92-C0273B9D15E3}" type="presOf" srcId="{44476D98-77B1-447E-B495-CFA21DF7AF62}" destId="{3C9F1FE5-B114-49F3-AA74-E21A9B02D945}" srcOrd="0" destOrd="0" presId="urn:microsoft.com/office/officeart/2005/8/layout/orgChart1"/>
    <dgm:cxn modelId="{53313168-E042-486B-96CF-4E7436640C2A}" type="presOf" srcId="{8089A742-6E59-4FDC-A3E0-DAC07107D3E2}" destId="{25B17CCB-8A62-4E23-8F25-0E5BD7FF9A25}" srcOrd="0" destOrd="0" presId="urn:microsoft.com/office/officeart/2005/8/layout/orgChart1"/>
    <dgm:cxn modelId="{86E173B8-C7DA-43C2-8580-77991CBA6ECA}" srcId="{80FC077E-CA07-4F23-AA17-826C97EFCBCE}" destId="{8089A742-6E59-4FDC-A3E0-DAC07107D3E2}" srcOrd="4" destOrd="0" parTransId="{214AEFBA-EB77-482D-8E09-21BDE1735F55}" sibTransId="{464774D1-C086-4744-AB9F-9BAC823B6D5A}"/>
    <dgm:cxn modelId="{8B24125F-79A8-4477-84BE-D81A7FA6DC73}" type="presOf" srcId="{A5E66023-D9AD-45A3-A309-70B6F2DC9B27}" destId="{7200415B-B6E0-492A-981F-C9E8972FAF81}" srcOrd="1" destOrd="0" presId="urn:microsoft.com/office/officeart/2005/8/layout/orgChart1"/>
    <dgm:cxn modelId="{1BB931A1-3DDA-4EC4-8AEA-69C82C26C635}" srcId="{80FC077E-CA07-4F23-AA17-826C97EFCBCE}" destId="{8AF4D7DF-F7ED-4328-8987-ABFBDEF010BC}" srcOrd="1" destOrd="0" parTransId="{44E23972-61F8-45E9-BA0F-0FF2E668A4BF}" sibTransId="{0944E0F1-4205-4A44-86A6-C4333CDA35EB}"/>
    <dgm:cxn modelId="{45E1CBD5-B869-4C5E-8D77-D644A62EAFA7}" type="presOf" srcId="{8AF4D7DF-F7ED-4328-8987-ABFBDEF010BC}" destId="{513EEE33-15D7-442B-98B9-6621AC526FA4}" srcOrd="1" destOrd="0" presId="urn:microsoft.com/office/officeart/2005/8/layout/orgChart1"/>
    <dgm:cxn modelId="{4550CDDF-D722-4F92-B913-AB537AB0DACC}" type="presOf" srcId="{8089A742-6E59-4FDC-A3E0-DAC07107D3E2}" destId="{1B05E25A-78D5-4771-AF00-44056EFB7C25}" srcOrd="1" destOrd="0" presId="urn:microsoft.com/office/officeart/2005/8/layout/orgChart1"/>
    <dgm:cxn modelId="{1B8DCABF-803E-408D-83E9-526D46023A08}" type="presOf" srcId="{A9CDA8F3-B68E-4577-8611-C96C66A497FB}" destId="{3AB21179-C31E-4B1F-92A9-8B436C37E625}" srcOrd="1" destOrd="0" presId="urn:microsoft.com/office/officeart/2005/8/layout/orgChart1"/>
    <dgm:cxn modelId="{6B6280E5-ED5E-4784-8870-186F03184CE6}" type="presOf" srcId="{A9CDA8F3-B68E-4577-8611-C96C66A497FB}" destId="{E272B837-F45F-405D-85B7-45DD55460617}" srcOrd="0" destOrd="0" presId="urn:microsoft.com/office/officeart/2005/8/layout/orgChart1"/>
    <dgm:cxn modelId="{0D94E3A6-14CF-4BF7-80BB-11114B6A8820}" type="presOf" srcId="{F52A2310-6302-48E2-8C07-5BCDDFE6D506}" destId="{2D9E1861-54E8-403A-8DCD-430CB949FA7E}" srcOrd="0" destOrd="0" presId="urn:microsoft.com/office/officeart/2005/8/layout/orgChart1"/>
    <dgm:cxn modelId="{F52008EC-FDF6-42C7-86AC-33D4323E2EC1}" srcId="{80FC077E-CA07-4F23-AA17-826C97EFCBCE}" destId="{A0209294-02DB-4D15-863D-E57C5D86FDDE}" srcOrd="2" destOrd="0" parTransId="{44476D98-77B1-447E-B495-CFA21DF7AF62}" sibTransId="{EB5571A0-4BFB-426E-AB7D-BA84D52FAE91}"/>
    <dgm:cxn modelId="{A2031FB5-1F09-417B-855C-7CB96CB3A7D9}" type="presOf" srcId="{BD8E8CD3-5E14-4796-BF4B-A59A1D5381E2}" destId="{FD547572-258A-4A7B-9DA1-6C2F5AA1D60E}" srcOrd="0" destOrd="0" presId="urn:microsoft.com/office/officeart/2005/8/layout/orgChart1"/>
    <dgm:cxn modelId="{FC464CB5-E16B-42C8-97C4-1DBFB25ED557}" type="presOf" srcId="{725B6544-356C-4B8F-BD81-81EE7C1677D5}" destId="{E005B319-E3F9-4193-98F1-4B5FB3A5E735}" srcOrd="0" destOrd="0" presId="urn:microsoft.com/office/officeart/2005/8/layout/orgChart1"/>
    <dgm:cxn modelId="{7A8B8477-A315-4EE3-8BCD-787B493C201D}" type="presOf" srcId="{A0209294-02DB-4D15-863D-E57C5D86FDDE}" destId="{2EB01629-5067-487D-BBBE-37D16E5B24A8}" srcOrd="0" destOrd="0" presId="urn:microsoft.com/office/officeart/2005/8/layout/orgChart1"/>
    <dgm:cxn modelId="{D146BE19-C438-4881-971D-741E8625B15B}" type="presOf" srcId="{C1508BC9-1265-443F-A701-89FFBBAC9E5E}" destId="{AA06025E-1173-4A30-B7D4-42463CEF9E03}" srcOrd="0" destOrd="0" presId="urn:microsoft.com/office/officeart/2005/8/layout/orgChart1"/>
    <dgm:cxn modelId="{8ACD2E75-135F-4306-8210-89A6127561C2}" type="presOf" srcId="{8AF4D7DF-F7ED-4328-8987-ABFBDEF010BC}" destId="{D6A91FC1-07FC-4888-B50B-205E76E48A04}" srcOrd="0" destOrd="0" presId="urn:microsoft.com/office/officeart/2005/8/layout/orgChart1"/>
    <dgm:cxn modelId="{36E57723-36EA-4611-817E-1059E7CCE4FE}" type="presOf" srcId="{80FC077E-CA07-4F23-AA17-826C97EFCBCE}" destId="{0018C9BB-53D5-4046-B078-05F06C6AF0AA}" srcOrd="0" destOrd="0" presId="urn:microsoft.com/office/officeart/2005/8/layout/orgChart1"/>
    <dgm:cxn modelId="{3E734D99-753A-4C3B-A5F6-BAF39976BCCF}" type="presOf" srcId="{BD8E8CD3-5E14-4796-BF4B-A59A1D5381E2}" destId="{C27130E3-5696-43B7-A0F7-664B9ADB54E1}" srcOrd="1" destOrd="0" presId="urn:microsoft.com/office/officeart/2005/8/layout/orgChart1"/>
    <dgm:cxn modelId="{7B602788-0F9C-47ED-A2AD-3EF0FE9ACAE0}" type="presOf" srcId="{A5E66023-D9AD-45A3-A309-70B6F2DC9B27}" destId="{A7B712EA-A0A6-423B-AD48-47DF23A33721}" srcOrd="0" destOrd="0" presId="urn:microsoft.com/office/officeart/2005/8/layout/orgChart1"/>
    <dgm:cxn modelId="{D5CFFF27-BF46-4AB4-B86B-34A9DA459276}" srcId="{80FC077E-CA07-4F23-AA17-826C97EFCBCE}" destId="{A5E66023-D9AD-45A3-A309-70B6F2DC9B27}" srcOrd="3" destOrd="0" parTransId="{C1508BC9-1265-443F-A701-89FFBBAC9E5E}" sibTransId="{CBA8FDEA-0D96-4F4A-93FC-4E1508EA8788}"/>
    <dgm:cxn modelId="{51AD75C7-CE82-4BB0-A2CF-45925436DC80}" type="presParOf" srcId="{2D9E1861-54E8-403A-8DCD-430CB949FA7E}" destId="{669CB4DF-71B7-422F-A0D3-3A5921F4CB8D}" srcOrd="0" destOrd="0" presId="urn:microsoft.com/office/officeart/2005/8/layout/orgChart1"/>
    <dgm:cxn modelId="{43C10BD5-DBFE-4598-9A89-E4AEDB9C8676}" type="presParOf" srcId="{669CB4DF-71B7-422F-A0D3-3A5921F4CB8D}" destId="{CE58F6AD-8596-40AC-BF32-056B536781FB}" srcOrd="0" destOrd="0" presId="urn:microsoft.com/office/officeart/2005/8/layout/orgChart1"/>
    <dgm:cxn modelId="{F2D350CB-084F-4972-AE65-CDA416299470}" type="presParOf" srcId="{CE58F6AD-8596-40AC-BF32-056B536781FB}" destId="{0018C9BB-53D5-4046-B078-05F06C6AF0AA}" srcOrd="0" destOrd="0" presId="urn:microsoft.com/office/officeart/2005/8/layout/orgChart1"/>
    <dgm:cxn modelId="{64D9AE44-13A4-4F6F-A99D-ECF32BCBE31E}" type="presParOf" srcId="{CE58F6AD-8596-40AC-BF32-056B536781FB}" destId="{5C6502A1-7393-49F6-BA13-D3462E3AC93C}" srcOrd="1" destOrd="0" presId="urn:microsoft.com/office/officeart/2005/8/layout/orgChart1"/>
    <dgm:cxn modelId="{B50D386B-5054-485F-8FAC-DE572330FBE2}" type="presParOf" srcId="{669CB4DF-71B7-422F-A0D3-3A5921F4CB8D}" destId="{0462C984-CC13-4EED-B401-3E97C5581295}" srcOrd="1" destOrd="0" presId="urn:microsoft.com/office/officeart/2005/8/layout/orgChart1"/>
    <dgm:cxn modelId="{33F8742D-BEB0-4410-9969-1321371CC787}" type="presParOf" srcId="{0462C984-CC13-4EED-B401-3E97C5581295}" destId="{C538314C-31CE-406B-A924-70702FAC9DEA}" srcOrd="0" destOrd="0" presId="urn:microsoft.com/office/officeart/2005/8/layout/orgChart1"/>
    <dgm:cxn modelId="{64649E4F-C4E0-4A65-A8A9-315218E9F83E}" type="presParOf" srcId="{0462C984-CC13-4EED-B401-3E97C5581295}" destId="{D522AEF1-AB9A-446E-A1B6-1B32914380DF}" srcOrd="1" destOrd="0" presId="urn:microsoft.com/office/officeart/2005/8/layout/orgChart1"/>
    <dgm:cxn modelId="{101B8AA7-0164-4ECF-9759-5AF5ACC91773}" type="presParOf" srcId="{D522AEF1-AB9A-446E-A1B6-1B32914380DF}" destId="{AF1062C1-16C7-4496-AF18-1A14019E838A}" srcOrd="0" destOrd="0" presId="urn:microsoft.com/office/officeart/2005/8/layout/orgChart1"/>
    <dgm:cxn modelId="{A599799C-A435-4B35-B76E-3D7659743D57}" type="presParOf" srcId="{AF1062C1-16C7-4496-AF18-1A14019E838A}" destId="{FD547572-258A-4A7B-9DA1-6C2F5AA1D60E}" srcOrd="0" destOrd="0" presId="urn:microsoft.com/office/officeart/2005/8/layout/orgChart1"/>
    <dgm:cxn modelId="{A9F6F05D-9F33-4BC1-8553-E28CCE0AB7FA}" type="presParOf" srcId="{AF1062C1-16C7-4496-AF18-1A14019E838A}" destId="{C27130E3-5696-43B7-A0F7-664B9ADB54E1}" srcOrd="1" destOrd="0" presId="urn:microsoft.com/office/officeart/2005/8/layout/orgChart1"/>
    <dgm:cxn modelId="{3144578F-CD1C-4A7D-BF40-388F092E12E0}" type="presParOf" srcId="{D522AEF1-AB9A-446E-A1B6-1B32914380DF}" destId="{A2C87E25-1B2F-4639-A934-767078FCDDA3}" srcOrd="1" destOrd="0" presId="urn:microsoft.com/office/officeart/2005/8/layout/orgChart1"/>
    <dgm:cxn modelId="{AAE56866-E297-49F6-B613-24C6CF93D47D}" type="presParOf" srcId="{D522AEF1-AB9A-446E-A1B6-1B32914380DF}" destId="{F83E04B8-9727-4DE5-BEB0-58950AFCE239}" srcOrd="2" destOrd="0" presId="urn:microsoft.com/office/officeart/2005/8/layout/orgChart1"/>
    <dgm:cxn modelId="{3C81ECDB-4EC2-4982-9284-976B6980A886}" type="presParOf" srcId="{0462C984-CC13-4EED-B401-3E97C5581295}" destId="{C7AC2F48-0A83-4C24-9E4A-069F841C84DF}" srcOrd="2" destOrd="0" presId="urn:microsoft.com/office/officeart/2005/8/layout/orgChart1"/>
    <dgm:cxn modelId="{2E450D57-1172-42EB-8152-2B404FF1CAC9}" type="presParOf" srcId="{0462C984-CC13-4EED-B401-3E97C5581295}" destId="{E9E72D4E-6B85-448E-B0A6-A9AA984E7D19}" srcOrd="3" destOrd="0" presId="urn:microsoft.com/office/officeart/2005/8/layout/orgChart1"/>
    <dgm:cxn modelId="{1611DBA8-6E0D-4F52-A16A-65160BEDB026}" type="presParOf" srcId="{E9E72D4E-6B85-448E-B0A6-A9AA984E7D19}" destId="{F62DFCC6-CAD3-49E0-B766-11BDF98E02F2}" srcOrd="0" destOrd="0" presId="urn:microsoft.com/office/officeart/2005/8/layout/orgChart1"/>
    <dgm:cxn modelId="{376EECF2-C1D9-455E-BBD8-63D939BE8800}" type="presParOf" srcId="{F62DFCC6-CAD3-49E0-B766-11BDF98E02F2}" destId="{D6A91FC1-07FC-4888-B50B-205E76E48A04}" srcOrd="0" destOrd="0" presId="urn:microsoft.com/office/officeart/2005/8/layout/orgChart1"/>
    <dgm:cxn modelId="{21DD8C0E-CCD0-46D1-9FF4-AB03D6E3DA57}" type="presParOf" srcId="{F62DFCC6-CAD3-49E0-B766-11BDF98E02F2}" destId="{513EEE33-15D7-442B-98B9-6621AC526FA4}" srcOrd="1" destOrd="0" presId="urn:microsoft.com/office/officeart/2005/8/layout/orgChart1"/>
    <dgm:cxn modelId="{6496DFE5-C8E8-4B1B-8B7B-35932E7A35D1}" type="presParOf" srcId="{E9E72D4E-6B85-448E-B0A6-A9AA984E7D19}" destId="{15E467FC-CF2A-4784-BF61-884DCCCA18CC}" srcOrd="1" destOrd="0" presId="urn:microsoft.com/office/officeart/2005/8/layout/orgChart1"/>
    <dgm:cxn modelId="{BF7E7F80-77B9-42B3-B8B0-7D068E9201DD}" type="presParOf" srcId="{E9E72D4E-6B85-448E-B0A6-A9AA984E7D19}" destId="{FADCB4DE-0309-452C-8B30-6AD261EB6C14}" srcOrd="2" destOrd="0" presId="urn:microsoft.com/office/officeart/2005/8/layout/orgChart1"/>
    <dgm:cxn modelId="{10EB06BB-19CF-4B70-87F3-0015FD627643}" type="presParOf" srcId="{0462C984-CC13-4EED-B401-3E97C5581295}" destId="{3C9F1FE5-B114-49F3-AA74-E21A9B02D945}" srcOrd="4" destOrd="0" presId="urn:microsoft.com/office/officeart/2005/8/layout/orgChart1"/>
    <dgm:cxn modelId="{6716F372-C54C-43AA-8CB5-FB94B520F576}" type="presParOf" srcId="{0462C984-CC13-4EED-B401-3E97C5581295}" destId="{68035A5D-F77D-4095-B605-780357F71BFF}" srcOrd="5" destOrd="0" presId="urn:microsoft.com/office/officeart/2005/8/layout/orgChart1"/>
    <dgm:cxn modelId="{651349AC-6D21-4332-A263-5DB1450FFA5B}" type="presParOf" srcId="{68035A5D-F77D-4095-B605-780357F71BFF}" destId="{607BCAA7-0511-4B7A-9732-8262A1BFB1C8}" srcOrd="0" destOrd="0" presId="urn:microsoft.com/office/officeart/2005/8/layout/orgChart1"/>
    <dgm:cxn modelId="{7A664B8D-9F17-4F0B-B57E-385EC42F13C8}" type="presParOf" srcId="{607BCAA7-0511-4B7A-9732-8262A1BFB1C8}" destId="{2EB01629-5067-487D-BBBE-37D16E5B24A8}" srcOrd="0" destOrd="0" presId="urn:microsoft.com/office/officeart/2005/8/layout/orgChart1"/>
    <dgm:cxn modelId="{12965CDF-BD7D-44FE-AB38-B2DB9F0E9A1A}" type="presParOf" srcId="{607BCAA7-0511-4B7A-9732-8262A1BFB1C8}" destId="{38766B10-9757-40E6-BEF7-D6BC5E4BB7EF}" srcOrd="1" destOrd="0" presId="urn:microsoft.com/office/officeart/2005/8/layout/orgChart1"/>
    <dgm:cxn modelId="{7A63A1AD-BECD-4710-91A6-00293CBF77EE}" type="presParOf" srcId="{68035A5D-F77D-4095-B605-780357F71BFF}" destId="{FA99ED6C-7B51-4C9B-A96D-9A4C2202F5B4}" srcOrd="1" destOrd="0" presId="urn:microsoft.com/office/officeart/2005/8/layout/orgChart1"/>
    <dgm:cxn modelId="{9A043561-0BF8-4979-8E72-3F779AE708A9}" type="presParOf" srcId="{68035A5D-F77D-4095-B605-780357F71BFF}" destId="{DE69ACE2-8A97-4C82-B335-57F0BF92469E}" srcOrd="2" destOrd="0" presId="urn:microsoft.com/office/officeart/2005/8/layout/orgChart1"/>
    <dgm:cxn modelId="{3071689E-A635-4F04-AE36-B0E7432C9ECF}" type="presParOf" srcId="{0462C984-CC13-4EED-B401-3E97C5581295}" destId="{AA06025E-1173-4A30-B7D4-42463CEF9E03}" srcOrd="6" destOrd="0" presId="urn:microsoft.com/office/officeart/2005/8/layout/orgChart1"/>
    <dgm:cxn modelId="{D7522BF2-739B-4138-A7F4-9E89A5F70C38}" type="presParOf" srcId="{0462C984-CC13-4EED-B401-3E97C5581295}" destId="{9E426590-8141-4D9C-9A68-9591994DDB4E}" srcOrd="7" destOrd="0" presId="urn:microsoft.com/office/officeart/2005/8/layout/orgChart1"/>
    <dgm:cxn modelId="{524AFA99-5FB2-42DA-9116-493520C57044}" type="presParOf" srcId="{9E426590-8141-4D9C-9A68-9591994DDB4E}" destId="{1C28D8B3-0F65-4E23-A67C-568C827E8166}" srcOrd="0" destOrd="0" presId="urn:microsoft.com/office/officeart/2005/8/layout/orgChart1"/>
    <dgm:cxn modelId="{FA9AA473-38CF-4B65-918E-ABC3614DA7C4}" type="presParOf" srcId="{1C28D8B3-0F65-4E23-A67C-568C827E8166}" destId="{A7B712EA-A0A6-423B-AD48-47DF23A33721}" srcOrd="0" destOrd="0" presId="urn:microsoft.com/office/officeart/2005/8/layout/orgChart1"/>
    <dgm:cxn modelId="{ACF1ED22-5B6F-4DB2-8F13-B7603B9A7E75}" type="presParOf" srcId="{1C28D8B3-0F65-4E23-A67C-568C827E8166}" destId="{7200415B-B6E0-492A-981F-C9E8972FAF81}" srcOrd="1" destOrd="0" presId="urn:microsoft.com/office/officeart/2005/8/layout/orgChart1"/>
    <dgm:cxn modelId="{7D638B39-D249-4B93-B6A4-82217A850DA7}" type="presParOf" srcId="{9E426590-8141-4D9C-9A68-9591994DDB4E}" destId="{9A76E03B-240B-4962-84D7-DA3934CD4668}" srcOrd="1" destOrd="0" presId="urn:microsoft.com/office/officeart/2005/8/layout/orgChart1"/>
    <dgm:cxn modelId="{F7D9D106-726C-40C5-8BC3-22893F96FCDB}" type="presParOf" srcId="{9E426590-8141-4D9C-9A68-9591994DDB4E}" destId="{D0949F50-E6F1-47CF-9D96-23E35F24E7C7}" srcOrd="2" destOrd="0" presId="urn:microsoft.com/office/officeart/2005/8/layout/orgChart1"/>
    <dgm:cxn modelId="{FD0CA8B2-BC29-4087-AA96-8D67CFE81190}" type="presParOf" srcId="{0462C984-CC13-4EED-B401-3E97C5581295}" destId="{03A46868-FE80-448E-ACB4-0F14E2E31805}" srcOrd="8" destOrd="0" presId="urn:microsoft.com/office/officeart/2005/8/layout/orgChart1"/>
    <dgm:cxn modelId="{9104275C-3CB8-4E37-A000-C3AAEA4EF8FE}" type="presParOf" srcId="{0462C984-CC13-4EED-B401-3E97C5581295}" destId="{84E872D7-D826-4606-8A86-535EBDB9E1A7}" srcOrd="9" destOrd="0" presId="urn:microsoft.com/office/officeart/2005/8/layout/orgChart1"/>
    <dgm:cxn modelId="{0646021C-5019-4C03-BEA7-381ACC1D272C}" type="presParOf" srcId="{84E872D7-D826-4606-8A86-535EBDB9E1A7}" destId="{DC37C5A7-BC6D-41C3-A3FB-893BBDB450C7}" srcOrd="0" destOrd="0" presId="urn:microsoft.com/office/officeart/2005/8/layout/orgChart1"/>
    <dgm:cxn modelId="{E2463832-534D-4524-9FEA-F5CABC08A3C5}" type="presParOf" srcId="{DC37C5A7-BC6D-41C3-A3FB-893BBDB450C7}" destId="{25B17CCB-8A62-4E23-8F25-0E5BD7FF9A25}" srcOrd="0" destOrd="0" presId="urn:microsoft.com/office/officeart/2005/8/layout/orgChart1"/>
    <dgm:cxn modelId="{79479296-7922-4D23-9888-EB87C3B401B4}" type="presParOf" srcId="{DC37C5A7-BC6D-41C3-A3FB-893BBDB450C7}" destId="{1B05E25A-78D5-4771-AF00-44056EFB7C25}" srcOrd="1" destOrd="0" presId="urn:microsoft.com/office/officeart/2005/8/layout/orgChart1"/>
    <dgm:cxn modelId="{1C6A79E5-955D-457D-BA0A-BBFAC57C0E32}" type="presParOf" srcId="{84E872D7-D826-4606-8A86-535EBDB9E1A7}" destId="{C0FAC41D-1FA1-408B-AE91-EC712B342547}" srcOrd="1" destOrd="0" presId="urn:microsoft.com/office/officeart/2005/8/layout/orgChart1"/>
    <dgm:cxn modelId="{F85BA948-EE2D-4DDC-A2E0-C44614A5C413}" type="presParOf" srcId="{84E872D7-D826-4606-8A86-535EBDB9E1A7}" destId="{14F69BC9-B417-4BCB-ADB0-F206C3F5F583}" srcOrd="2" destOrd="0" presId="urn:microsoft.com/office/officeart/2005/8/layout/orgChart1"/>
    <dgm:cxn modelId="{C0548274-9CF5-4684-853E-56FC318FADFA}" type="presParOf" srcId="{0462C984-CC13-4EED-B401-3E97C5581295}" destId="{E005B319-E3F9-4193-98F1-4B5FB3A5E735}" srcOrd="10" destOrd="0" presId="urn:microsoft.com/office/officeart/2005/8/layout/orgChart1"/>
    <dgm:cxn modelId="{30C67C8D-B7F6-48D9-A795-D86A224C470E}" type="presParOf" srcId="{0462C984-CC13-4EED-B401-3E97C5581295}" destId="{A906A857-AB84-4389-A156-ACEBDD310AFB}" srcOrd="11" destOrd="0" presId="urn:microsoft.com/office/officeart/2005/8/layout/orgChart1"/>
    <dgm:cxn modelId="{DA413A45-6593-43FF-B494-C226C27F3E1B}" type="presParOf" srcId="{A906A857-AB84-4389-A156-ACEBDD310AFB}" destId="{88919FDA-33E0-4326-AEC6-2D8A6F23734B}" srcOrd="0" destOrd="0" presId="urn:microsoft.com/office/officeart/2005/8/layout/orgChart1"/>
    <dgm:cxn modelId="{173FD316-46DD-4BE4-9707-AB7361E08071}" type="presParOf" srcId="{88919FDA-33E0-4326-AEC6-2D8A6F23734B}" destId="{E272B837-F45F-405D-85B7-45DD55460617}" srcOrd="0" destOrd="0" presId="urn:microsoft.com/office/officeart/2005/8/layout/orgChart1"/>
    <dgm:cxn modelId="{4CC25DA5-0ABE-45CB-94E6-CD473F06C69F}" type="presParOf" srcId="{88919FDA-33E0-4326-AEC6-2D8A6F23734B}" destId="{3AB21179-C31E-4B1F-92A9-8B436C37E625}" srcOrd="1" destOrd="0" presId="urn:microsoft.com/office/officeart/2005/8/layout/orgChart1"/>
    <dgm:cxn modelId="{8D9B99DC-01CC-4CB3-BACC-87C8B8B238E6}" type="presParOf" srcId="{A906A857-AB84-4389-A156-ACEBDD310AFB}" destId="{4195E474-410A-423A-B50A-16655CC4586F}" srcOrd="1" destOrd="0" presId="urn:microsoft.com/office/officeart/2005/8/layout/orgChart1"/>
    <dgm:cxn modelId="{E1202644-82BA-4D0E-979B-E3824A09923C}" type="presParOf" srcId="{A906A857-AB84-4389-A156-ACEBDD310AFB}" destId="{419263B8-42B3-43CD-B846-CC752E3BEC4E}" srcOrd="2" destOrd="0" presId="urn:microsoft.com/office/officeart/2005/8/layout/orgChart1"/>
    <dgm:cxn modelId="{E3272235-C7EE-41C2-B9FA-B472768B305D}" type="presParOf" srcId="{669CB4DF-71B7-422F-A0D3-3A5921F4CB8D}" destId="{559A32EC-45CA-40F3-BB63-87CB83D0E7E3}" srcOrd="2" destOrd="0" presId="urn:microsoft.com/office/officeart/2005/8/layout/orgChart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D1C7963-0219-425E-9ED7-D2F499344B04}">
      <dsp:nvSpPr>
        <dsp:cNvPr id="0" name=""/>
        <dsp:cNvSpPr/>
      </dsp:nvSpPr>
      <dsp:spPr>
        <a:xfrm>
          <a:off x="1383" y="1345790"/>
          <a:ext cx="1834381" cy="1834381"/>
        </a:xfrm>
        <a:prstGeom prst="ellipse">
          <a:avLst/>
        </a:prstGeom>
        <a:solidFill>
          <a:schemeClr val="accent2">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21590" tIns="21590" rIns="21590" bIns="21590" numCol="1" spcCol="1270" anchor="ctr" anchorCtr="0">
          <a:noAutofit/>
        </a:bodyPr>
        <a:lstStyle/>
        <a:p>
          <a:pPr lvl="0" algn="ctr" defTabSz="755650">
            <a:lnSpc>
              <a:spcPct val="90000"/>
            </a:lnSpc>
            <a:spcBef>
              <a:spcPct val="0"/>
            </a:spcBef>
            <a:spcAft>
              <a:spcPct val="35000"/>
            </a:spcAft>
          </a:pPr>
          <a:r>
            <a:rPr lang="en-US" sz="1700" kern="1200" dirty="0" smtClean="0"/>
            <a:t>Development of Research Ideas </a:t>
          </a:r>
          <a:endParaRPr lang="en-US" sz="1700" kern="1200" dirty="0"/>
        </a:p>
      </dsp:txBody>
      <dsp:txXfrm>
        <a:off x="270022" y="1614429"/>
        <a:ext cx="1297103" cy="1297103"/>
      </dsp:txXfrm>
    </dsp:sp>
    <dsp:sp modelId="{C94D6F2E-9B3F-4C7D-850E-41604E5A3440}">
      <dsp:nvSpPr>
        <dsp:cNvPr id="0" name=""/>
        <dsp:cNvSpPr/>
      </dsp:nvSpPr>
      <dsp:spPr>
        <a:xfrm>
          <a:off x="1984716" y="1731010"/>
          <a:ext cx="1063941" cy="1063941"/>
        </a:xfrm>
        <a:prstGeom prst="mathPlus">
          <a:avLst/>
        </a:prstGeom>
        <a:solidFill>
          <a:schemeClr val="accent2">
            <a:hueOff val="0"/>
            <a:satOff val="0"/>
            <a:lumOff val="0"/>
            <a:alphaOff val="0"/>
          </a:schemeClr>
        </a:solidFill>
        <a:ln>
          <a:noFill/>
        </a:ln>
        <a:effectLst/>
        <a:scene3d>
          <a:camera prst="orthographicFront">
            <a:rot lat="0" lon="0" rev="0"/>
          </a:camera>
          <a:lightRig rig="contrasting" dir="t">
            <a:rot lat="0" lon="0" rev="1200000"/>
          </a:lightRig>
        </a:scene3d>
        <a:sp3d z="-182000" contourW="19050" prstMaterial="metal">
          <a:bevelT w="88900" h="203200"/>
          <a:bevelB w="165100" h="254000"/>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endParaRPr lang="en-US" sz="1400" kern="1200"/>
        </a:p>
      </dsp:txBody>
      <dsp:txXfrm>
        <a:off x="2125741" y="2137861"/>
        <a:ext cx="781891" cy="250239"/>
      </dsp:txXfrm>
    </dsp:sp>
    <dsp:sp modelId="{658D7D58-ECF8-44DC-AB76-E9529874D6C9}">
      <dsp:nvSpPr>
        <dsp:cNvPr id="0" name=""/>
        <dsp:cNvSpPr/>
      </dsp:nvSpPr>
      <dsp:spPr>
        <a:xfrm>
          <a:off x="3197609" y="1345790"/>
          <a:ext cx="1834381" cy="1834381"/>
        </a:xfrm>
        <a:prstGeom prst="ellipse">
          <a:avLst/>
        </a:prstGeom>
        <a:solidFill>
          <a:schemeClr val="accent3">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21590" tIns="21590" rIns="21590" bIns="21590" numCol="1" spcCol="1270" anchor="ctr" anchorCtr="0">
          <a:noAutofit/>
        </a:bodyPr>
        <a:lstStyle/>
        <a:p>
          <a:pPr lvl="0" algn="ctr" defTabSz="755650">
            <a:lnSpc>
              <a:spcPct val="90000"/>
            </a:lnSpc>
            <a:spcBef>
              <a:spcPct val="0"/>
            </a:spcBef>
            <a:spcAft>
              <a:spcPct val="35000"/>
            </a:spcAft>
          </a:pPr>
          <a:r>
            <a:rPr lang="en-US" sz="1700" kern="1200" dirty="0" smtClean="0"/>
            <a:t>Proposal Writing </a:t>
          </a:r>
          <a:endParaRPr lang="en-US" sz="1700" kern="1200" dirty="0"/>
        </a:p>
      </dsp:txBody>
      <dsp:txXfrm>
        <a:off x="3466248" y="1614429"/>
        <a:ext cx="1297103" cy="1297103"/>
      </dsp:txXfrm>
    </dsp:sp>
    <dsp:sp modelId="{FDB80DC5-BE04-41DD-A704-B731461F7C77}">
      <dsp:nvSpPr>
        <dsp:cNvPr id="0" name=""/>
        <dsp:cNvSpPr/>
      </dsp:nvSpPr>
      <dsp:spPr>
        <a:xfrm>
          <a:off x="5180942" y="1731010"/>
          <a:ext cx="1063941" cy="1063941"/>
        </a:xfrm>
        <a:prstGeom prst="mathEqual">
          <a:avLst/>
        </a:prstGeom>
        <a:solidFill>
          <a:schemeClr val="accent3">
            <a:hueOff val="0"/>
            <a:satOff val="0"/>
            <a:lumOff val="0"/>
            <a:alphaOff val="0"/>
          </a:schemeClr>
        </a:solidFill>
        <a:ln>
          <a:noFill/>
        </a:ln>
        <a:effectLst/>
        <a:scene3d>
          <a:camera prst="orthographicFront">
            <a:rot lat="0" lon="0" rev="0"/>
          </a:camera>
          <a:lightRig rig="contrasting" dir="t">
            <a:rot lat="0" lon="0" rev="1200000"/>
          </a:lightRig>
        </a:scene3d>
        <a:sp3d z="-182000" contourW="19050" prstMaterial="metal">
          <a:bevelT w="88900" h="203200"/>
          <a:bevelB w="165100" h="254000"/>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endParaRPr lang="en-US" sz="1400" kern="1200"/>
        </a:p>
      </dsp:txBody>
      <dsp:txXfrm>
        <a:off x="5321967" y="1950182"/>
        <a:ext cx="781891" cy="625597"/>
      </dsp:txXfrm>
    </dsp:sp>
    <dsp:sp modelId="{784668B8-0E48-448E-81D8-DEFBDE97CB4C}">
      <dsp:nvSpPr>
        <dsp:cNvPr id="0" name=""/>
        <dsp:cNvSpPr/>
      </dsp:nvSpPr>
      <dsp:spPr>
        <a:xfrm>
          <a:off x="6393835" y="1345790"/>
          <a:ext cx="1834381" cy="1834381"/>
        </a:xfrm>
        <a:prstGeom prst="ellipse">
          <a:avLst/>
        </a:prstGeom>
        <a:solidFill>
          <a:schemeClr val="accent4">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21590" tIns="21590" rIns="21590" bIns="21590" numCol="1" spcCol="1270" anchor="ctr" anchorCtr="0">
          <a:noAutofit/>
        </a:bodyPr>
        <a:lstStyle/>
        <a:p>
          <a:pPr lvl="0" algn="ctr" defTabSz="755650">
            <a:lnSpc>
              <a:spcPct val="90000"/>
            </a:lnSpc>
            <a:spcBef>
              <a:spcPct val="0"/>
            </a:spcBef>
            <a:spcAft>
              <a:spcPct val="35000"/>
            </a:spcAft>
          </a:pPr>
          <a:r>
            <a:rPr lang="en-US" sz="1700" kern="1200" dirty="0" smtClean="0"/>
            <a:t>Research Proposal </a:t>
          </a:r>
          <a:endParaRPr lang="en-US" sz="1700" kern="1200" dirty="0"/>
        </a:p>
      </dsp:txBody>
      <dsp:txXfrm>
        <a:off x="6662474" y="1614429"/>
        <a:ext cx="1297103" cy="1297103"/>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E4CF812-73DF-4E5E-97A4-53930DA92C38}">
      <dsp:nvSpPr>
        <dsp:cNvPr id="0" name=""/>
        <dsp:cNvSpPr/>
      </dsp:nvSpPr>
      <dsp:spPr>
        <a:xfrm>
          <a:off x="4114799" y="2010352"/>
          <a:ext cx="2911251" cy="505258"/>
        </a:xfrm>
        <a:custGeom>
          <a:avLst/>
          <a:gdLst/>
          <a:ahLst/>
          <a:cxnLst/>
          <a:rect l="0" t="0" r="0" b="0"/>
          <a:pathLst>
            <a:path>
              <a:moveTo>
                <a:pt x="0" y="0"/>
              </a:moveTo>
              <a:lnTo>
                <a:pt x="0" y="252629"/>
              </a:lnTo>
              <a:lnTo>
                <a:pt x="2911251" y="252629"/>
              </a:lnTo>
              <a:lnTo>
                <a:pt x="2911251" y="505258"/>
              </a:lnTo>
            </a:path>
          </a:pathLst>
        </a:custGeom>
        <a:noFill/>
        <a:ln w="25400" cap="flat" cmpd="sng" algn="ctr">
          <a:solidFill>
            <a:schemeClr val="accent2">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2C77279D-024D-44EB-81AC-35F2BD503374}">
      <dsp:nvSpPr>
        <dsp:cNvPr id="0" name=""/>
        <dsp:cNvSpPr/>
      </dsp:nvSpPr>
      <dsp:spPr>
        <a:xfrm>
          <a:off x="4069079" y="2010352"/>
          <a:ext cx="91440" cy="505258"/>
        </a:xfrm>
        <a:custGeom>
          <a:avLst/>
          <a:gdLst/>
          <a:ahLst/>
          <a:cxnLst/>
          <a:rect l="0" t="0" r="0" b="0"/>
          <a:pathLst>
            <a:path>
              <a:moveTo>
                <a:pt x="45720" y="0"/>
              </a:moveTo>
              <a:lnTo>
                <a:pt x="45720" y="505258"/>
              </a:lnTo>
            </a:path>
          </a:pathLst>
        </a:custGeom>
        <a:noFill/>
        <a:ln w="25400" cap="flat" cmpd="sng" algn="ctr">
          <a:solidFill>
            <a:schemeClr val="accent2">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23851B6A-F2D0-4A85-8974-D62C0795991D}">
      <dsp:nvSpPr>
        <dsp:cNvPr id="0" name=""/>
        <dsp:cNvSpPr/>
      </dsp:nvSpPr>
      <dsp:spPr>
        <a:xfrm>
          <a:off x="1203548" y="2010352"/>
          <a:ext cx="2911251" cy="505258"/>
        </a:xfrm>
        <a:custGeom>
          <a:avLst/>
          <a:gdLst/>
          <a:ahLst/>
          <a:cxnLst/>
          <a:rect l="0" t="0" r="0" b="0"/>
          <a:pathLst>
            <a:path>
              <a:moveTo>
                <a:pt x="2911251" y="0"/>
              </a:moveTo>
              <a:lnTo>
                <a:pt x="2911251" y="252629"/>
              </a:lnTo>
              <a:lnTo>
                <a:pt x="0" y="252629"/>
              </a:lnTo>
              <a:lnTo>
                <a:pt x="0" y="505258"/>
              </a:lnTo>
            </a:path>
          </a:pathLst>
        </a:custGeom>
        <a:noFill/>
        <a:ln w="25400" cap="flat" cmpd="sng" algn="ctr">
          <a:solidFill>
            <a:schemeClr val="accent2">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E7192481-5F30-49CE-AD71-E3BB6B706240}">
      <dsp:nvSpPr>
        <dsp:cNvPr id="0" name=""/>
        <dsp:cNvSpPr/>
      </dsp:nvSpPr>
      <dsp:spPr>
        <a:xfrm>
          <a:off x="2911803" y="807355"/>
          <a:ext cx="2405992" cy="1202996"/>
        </a:xfrm>
        <a:prstGeom prst="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22860" tIns="22860" rIns="22860" bIns="22860" numCol="1" spcCol="1270" anchor="ctr" anchorCtr="0">
          <a:noAutofit/>
        </a:bodyPr>
        <a:lstStyle/>
        <a:p>
          <a:pPr lvl="0" algn="ctr" defTabSz="1600200">
            <a:lnSpc>
              <a:spcPct val="90000"/>
            </a:lnSpc>
            <a:spcBef>
              <a:spcPct val="0"/>
            </a:spcBef>
            <a:spcAft>
              <a:spcPct val="35000"/>
            </a:spcAft>
          </a:pPr>
          <a:r>
            <a:rPr lang="en-US" sz="3600" kern="1200" dirty="0" smtClean="0"/>
            <a:t>Introduction </a:t>
          </a:r>
          <a:endParaRPr lang="en-US" sz="3600" kern="1200" dirty="0"/>
        </a:p>
      </dsp:txBody>
      <dsp:txXfrm>
        <a:off x="2911803" y="807355"/>
        <a:ext cx="2405992" cy="1202996"/>
      </dsp:txXfrm>
    </dsp:sp>
    <dsp:sp modelId="{622F63A4-704A-480A-AF80-D25B5B9C9468}">
      <dsp:nvSpPr>
        <dsp:cNvPr id="0" name=""/>
        <dsp:cNvSpPr/>
      </dsp:nvSpPr>
      <dsp:spPr>
        <a:xfrm>
          <a:off x="552" y="2515610"/>
          <a:ext cx="2405992" cy="1202996"/>
        </a:xfrm>
        <a:prstGeom prst="rect">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0000" dir="5400000" rotWithShape="0">
            <a:srgbClr val="000000">
              <a:alpha val="38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1">
          <a:scrgbClr r="0" g="0" b="0"/>
        </a:effectRef>
        <a:fontRef idx="minor">
          <a:schemeClr val="lt1"/>
        </a:fontRef>
      </dsp:style>
      <dsp:txBody>
        <a:bodyPr spcFirstLastPara="0" vert="horz" wrap="square" lIns="22860" tIns="22860" rIns="22860" bIns="22860" numCol="1" spcCol="1270" anchor="ctr" anchorCtr="0">
          <a:noAutofit/>
        </a:bodyPr>
        <a:lstStyle/>
        <a:p>
          <a:pPr lvl="0" algn="ctr" defTabSz="1600200">
            <a:lnSpc>
              <a:spcPct val="90000"/>
            </a:lnSpc>
            <a:spcBef>
              <a:spcPct val="0"/>
            </a:spcBef>
            <a:spcAft>
              <a:spcPct val="35000"/>
            </a:spcAft>
          </a:pPr>
          <a:r>
            <a:rPr lang="en-US" sz="3600" kern="1200" dirty="0" smtClean="0"/>
            <a:t>Research Context </a:t>
          </a:r>
          <a:endParaRPr lang="en-US" sz="3600" kern="1200" dirty="0"/>
        </a:p>
      </dsp:txBody>
      <dsp:txXfrm>
        <a:off x="552" y="2515610"/>
        <a:ext cx="2405992" cy="1202996"/>
      </dsp:txXfrm>
    </dsp:sp>
    <dsp:sp modelId="{4F24D4E4-8097-4045-BB46-E177D7785CC1}">
      <dsp:nvSpPr>
        <dsp:cNvPr id="0" name=""/>
        <dsp:cNvSpPr/>
      </dsp:nvSpPr>
      <dsp:spPr>
        <a:xfrm>
          <a:off x="2911803" y="2515610"/>
          <a:ext cx="2405992" cy="1202996"/>
        </a:xfrm>
        <a:prstGeom prst="rect">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0000" dir="5400000" rotWithShape="0">
            <a:srgbClr val="000000">
              <a:alpha val="38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1">
          <a:scrgbClr r="0" g="0" b="0"/>
        </a:effectRef>
        <a:fontRef idx="minor">
          <a:schemeClr val="lt1"/>
        </a:fontRef>
      </dsp:style>
      <dsp:txBody>
        <a:bodyPr spcFirstLastPara="0" vert="horz" wrap="square" lIns="22860" tIns="22860" rIns="22860" bIns="22860" numCol="1" spcCol="1270" anchor="ctr" anchorCtr="0">
          <a:noAutofit/>
        </a:bodyPr>
        <a:lstStyle/>
        <a:p>
          <a:pPr lvl="0" algn="ctr" defTabSz="1600200">
            <a:lnSpc>
              <a:spcPct val="90000"/>
            </a:lnSpc>
            <a:spcBef>
              <a:spcPct val="0"/>
            </a:spcBef>
            <a:spcAft>
              <a:spcPct val="35000"/>
            </a:spcAft>
          </a:pPr>
          <a:r>
            <a:rPr lang="en-US" sz="3600" kern="1200" dirty="0" smtClean="0"/>
            <a:t>Research Problem</a:t>
          </a:r>
          <a:endParaRPr lang="en-US" sz="3600" kern="1200" dirty="0"/>
        </a:p>
      </dsp:txBody>
      <dsp:txXfrm>
        <a:off x="2911803" y="2515610"/>
        <a:ext cx="2405992" cy="1202996"/>
      </dsp:txXfrm>
    </dsp:sp>
    <dsp:sp modelId="{32C46FC1-D0A3-4B3A-8694-94D49D4A0D5B}">
      <dsp:nvSpPr>
        <dsp:cNvPr id="0" name=""/>
        <dsp:cNvSpPr/>
      </dsp:nvSpPr>
      <dsp:spPr>
        <a:xfrm>
          <a:off x="5823054" y="2515610"/>
          <a:ext cx="2405992" cy="1202996"/>
        </a:xfrm>
        <a:prstGeom prst="rect">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0000" dir="5400000" rotWithShape="0">
            <a:srgbClr val="000000">
              <a:alpha val="38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1">
          <a:scrgbClr r="0" g="0" b="0"/>
        </a:effectRef>
        <a:fontRef idx="minor">
          <a:schemeClr val="lt1"/>
        </a:fontRef>
      </dsp:style>
      <dsp:txBody>
        <a:bodyPr spcFirstLastPara="0" vert="horz" wrap="square" lIns="22860" tIns="22860" rIns="22860" bIns="22860" numCol="1" spcCol="1270" anchor="ctr" anchorCtr="0">
          <a:noAutofit/>
        </a:bodyPr>
        <a:lstStyle/>
        <a:p>
          <a:pPr lvl="0" algn="ctr" defTabSz="1600200">
            <a:lnSpc>
              <a:spcPct val="90000"/>
            </a:lnSpc>
            <a:spcBef>
              <a:spcPct val="0"/>
            </a:spcBef>
            <a:spcAft>
              <a:spcPct val="35000"/>
            </a:spcAft>
          </a:pPr>
          <a:r>
            <a:rPr lang="en-US" sz="3600" kern="1200" dirty="0" smtClean="0"/>
            <a:t>Research Question</a:t>
          </a:r>
          <a:endParaRPr lang="en-US" sz="3600" kern="1200" dirty="0"/>
        </a:p>
      </dsp:txBody>
      <dsp:txXfrm>
        <a:off x="5823054" y="2515610"/>
        <a:ext cx="2405992" cy="1202996"/>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005B319-E3F9-4193-98F1-4B5FB3A5E735}">
      <dsp:nvSpPr>
        <dsp:cNvPr id="0" name=""/>
        <dsp:cNvSpPr/>
      </dsp:nvSpPr>
      <dsp:spPr>
        <a:xfrm>
          <a:off x="4114799" y="2140490"/>
          <a:ext cx="3528904" cy="244981"/>
        </a:xfrm>
        <a:custGeom>
          <a:avLst/>
          <a:gdLst/>
          <a:ahLst/>
          <a:cxnLst/>
          <a:rect l="0" t="0" r="0" b="0"/>
          <a:pathLst>
            <a:path>
              <a:moveTo>
                <a:pt x="0" y="0"/>
              </a:moveTo>
              <a:lnTo>
                <a:pt x="0" y="122490"/>
              </a:lnTo>
              <a:lnTo>
                <a:pt x="3528904" y="122490"/>
              </a:lnTo>
              <a:lnTo>
                <a:pt x="3528904" y="244981"/>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03A46868-FE80-448E-ACB4-0F14E2E31805}">
      <dsp:nvSpPr>
        <dsp:cNvPr id="0" name=""/>
        <dsp:cNvSpPr/>
      </dsp:nvSpPr>
      <dsp:spPr>
        <a:xfrm>
          <a:off x="4114799" y="2140490"/>
          <a:ext cx="2117342" cy="244981"/>
        </a:xfrm>
        <a:custGeom>
          <a:avLst/>
          <a:gdLst/>
          <a:ahLst/>
          <a:cxnLst/>
          <a:rect l="0" t="0" r="0" b="0"/>
          <a:pathLst>
            <a:path>
              <a:moveTo>
                <a:pt x="0" y="0"/>
              </a:moveTo>
              <a:lnTo>
                <a:pt x="0" y="122490"/>
              </a:lnTo>
              <a:lnTo>
                <a:pt x="2117342" y="122490"/>
              </a:lnTo>
              <a:lnTo>
                <a:pt x="2117342" y="244981"/>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AA06025E-1173-4A30-B7D4-42463CEF9E03}">
      <dsp:nvSpPr>
        <dsp:cNvPr id="0" name=""/>
        <dsp:cNvSpPr/>
      </dsp:nvSpPr>
      <dsp:spPr>
        <a:xfrm>
          <a:off x="4114799" y="2140490"/>
          <a:ext cx="705780" cy="244981"/>
        </a:xfrm>
        <a:custGeom>
          <a:avLst/>
          <a:gdLst/>
          <a:ahLst/>
          <a:cxnLst/>
          <a:rect l="0" t="0" r="0" b="0"/>
          <a:pathLst>
            <a:path>
              <a:moveTo>
                <a:pt x="0" y="0"/>
              </a:moveTo>
              <a:lnTo>
                <a:pt x="0" y="122490"/>
              </a:lnTo>
              <a:lnTo>
                <a:pt x="705780" y="122490"/>
              </a:lnTo>
              <a:lnTo>
                <a:pt x="705780" y="244981"/>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3C9F1FE5-B114-49F3-AA74-E21A9B02D945}">
      <dsp:nvSpPr>
        <dsp:cNvPr id="0" name=""/>
        <dsp:cNvSpPr/>
      </dsp:nvSpPr>
      <dsp:spPr>
        <a:xfrm>
          <a:off x="3409019" y="2140490"/>
          <a:ext cx="705780" cy="244981"/>
        </a:xfrm>
        <a:custGeom>
          <a:avLst/>
          <a:gdLst/>
          <a:ahLst/>
          <a:cxnLst/>
          <a:rect l="0" t="0" r="0" b="0"/>
          <a:pathLst>
            <a:path>
              <a:moveTo>
                <a:pt x="705780" y="0"/>
              </a:moveTo>
              <a:lnTo>
                <a:pt x="705780" y="122490"/>
              </a:lnTo>
              <a:lnTo>
                <a:pt x="0" y="122490"/>
              </a:lnTo>
              <a:lnTo>
                <a:pt x="0" y="244981"/>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C7AC2F48-0A83-4C24-9E4A-069F841C84DF}">
      <dsp:nvSpPr>
        <dsp:cNvPr id="0" name=""/>
        <dsp:cNvSpPr/>
      </dsp:nvSpPr>
      <dsp:spPr>
        <a:xfrm>
          <a:off x="1997457" y="2140490"/>
          <a:ext cx="2117342" cy="244981"/>
        </a:xfrm>
        <a:custGeom>
          <a:avLst/>
          <a:gdLst/>
          <a:ahLst/>
          <a:cxnLst/>
          <a:rect l="0" t="0" r="0" b="0"/>
          <a:pathLst>
            <a:path>
              <a:moveTo>
                <a:pt x="2117342" y="0"/>
              </a:moveTo>
              <a:lnTo>
                <a:pt x="2117342" y="122490"/>
              </a:lnTo>
              <a:lnTo>
                <a:pt x="0" y="122490"/>
              </a:lnTo>
              <a:lnTo>
                <a:pt x="0" y="244981"/>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C538314C-31CE-406B-A924-70702FAC9DEA}">
      <dsp:nvSpPr>
        <dsp:cNvPr id="0" name=""/>
        <dsp:cNvSpPr/>
      </dsp:nvSpPr>
      <dsp:spPr>
        <a:xfrm>
          <a:off x="585895" y="2140490"/>
          <a:ext cx="3528904" cy="244981"/>
        </a:xfrm>
        <a:custGeom>
          <a:avLst/>
          <a:gdLst/>
          <a:ahLst/>
          <a:cxnLst/>
          <a:rect l="0" t="0" r="0" b="0"/>
          <a:pathLst>
            <a:path>
              <a:moveTo>
                <a:pt x="3528904" y="0"/>
              </a:moveTo>
              <a:lnTo>
                <a:pt x="3528904" y="122490"/>
              </a:lnTo>
              <a:lnTo>
                <a:pt x="0" y="122490"/>
              </a:lnTo>
              <a:lnTo>
                <a:pt x="0" y="244981"/>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0018C9BB-53D5-4046-B078-05F06C6AF0AA}">
      <dsp:nvSpPr>
        <dsp:cNvPr id="0" name=""/>
        <dsp:cNvSpPr/>
      </dsp:nvSpPr>
      <dsp:spPr>
        <a:xfrm>
          <a:off x="3531510" y="1557200"/>
          <a:ext cx="1166579" cy="583289"/>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en-US" sz="1600" kern="1200" dirty="0" smtClean="0"/>
            <a:t>Introduction </a:t>
          </a:r>
          <a:endParaRPr lang="en-US" sz="1600" kern="1200" dirty="0"/>
        </a:p>
      </dsp:txBody>
      <dsp:txXfrm>
        <a:off x="3531510" y="1557200"/>
        <a:ext cx="1166579" cy="583289"/>
      </dsp:txXfrm>
    </dsp:sp>
    <dsp:sp modelId="{FD547572-258A-4A7B-9DA1-6C2F5AA1D60E}">
      <dsp:nvSpPr>
        <dsp:cNvPr id="0" name=""/>
        <dsp:cNvSpPr/>
      </dsp:nvSpPr>
      <dsp:spPr>
        <a:xfrm>
          <a:off x="2605" y="2385472"/>
          <a:ext cx="1166579" cy="583289"/>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en-US" sz="1600" kern="1200" dirty="0" smtClean="0"/>
            <a:t>Background </a:t>
          </a:r>
          <a:endParaRPr lang="en-US" sz="1600" kern="1200" dirty="0"/>
        </a:p>
      </dsp:txBody>
      <dsp:txXfrm>
        <a:off x="2605" y="2385472"/>
        <a:ext cx="1166579" cy="583289"/>
      </dsp:txXfrm>
    </dsp:sp>
    <dsp:sp modelId="{D6A91FC1-07FC-4888-B50B-205E76E48A04}">
      <dsp:nvSpPr>
        <dsp:cNvPr id="0" name=""/>
        <dsp:cNvSpPr/>
      </dsp:nvSpPr>
      <dsp:spPr>
        <a:xfrm>
          <a:off x="1414167" y="2385472"/>
          <a:ext cx="1166579" cy="583289"/>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en-US" sz="1600" kern="1200" dirty="0" smtClean="0"/>
            <a:t>Statement of the Problem</a:t>
          </a:r>
          <a:endParaRPr lang="en-US" sz="1600" kern="1200" dirty="0"/>
        </a:p>
      </dsp:txBody>
      <dsp:txXfrm>
        <a:off x="1414167" y="2385472"/>
        <a:ext cx="1166579" cy="583289"/>
      </dsp:txXfrm>
    </dsp:sp>
    <dsp:sp modelId="{2EB01629-5067-487D-BBBE-37D16E5B24A8}">
      <dsp:nvSpPr>
        <dsp:cNvPr id="0" name=""/>
        <dsp:cNvSpPr/>
      </dsp:nvSpPr>
      <dsp:spPr>
        <a:xfrm>
          <a:off x="2825729" y="2385472"/>
          <a:ext cx="1166579" cy="583289"/>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en-US" sz="1600" kern="1200" dirty="0" smtClean="0"/>
            <a:t>Research Questions </a:t>
          </a:r>
          <a:endParaRPr lang="en-US" sz="1600" kern="1200" dirty="0"/>
        </a:p>
      </dsp:txBody>
      <dsp:txXfrm>
        <a:off x="2825729" y="2385472"/>
        <a:ext cx="1166579" cy="583289"/>
      </dsp:txXfrm>
    </dsp:sp>
    <dsp:sp modelId="{A7B712EA-A0A6-423B-AD48-47DF23A33721}">
      <dsp:nvSpPr>
        <dsp:cNvPr id="0" name=""/>
        <dsp:cNvSpPr/>
      </dsp:nvSpPr>
      <dsp:spPr>
        <a:xfrm>
          <a:off x="4237290" y="2385472"/>
          <a:ext cx="1166579" cy="583289"/>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en-US" sz="1600" kern="1200" dirty="0" smtClean="0"/>
            <a:t>Research Objectives </a:t>
          </a:r>
          <a:endParaRPr lang="en-US" sz="1600" kern="1200" dirty="0"/>
        </a:p>
      </dsp:txBody>
      <dsp:txXfrm>
        <a:off x="4237290" y="2385472"/>
        <a:ext cx="1166579" cy="583289"/>
      </dsp:txXfrm>
    </dsp:sp>
    <dsp:sp modelId="{25B17CCB-8A62-4E23-8F25-0E5BD7FF9A25}">
      <dsp:nvSpPr>
        <dsp:cNvPr id="0" name=""/>
        <dsp:cNvSpPr/>
      </dsp:nvSpPr>
      <dsp:spPr>
        <a:xfrm>
          <a:off x="5648852" y="2385472"/>
          <a:ext cx="1166579" cy="583289"/>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en-US" sz="1600" kern="1200" dirty="0" smtClean="0"/>
            <a:t>Significance of the Study</a:t>
          </a:r>
          <a:endParaRPr lang="en-US" sz="1600" kern="1200" dirty="0"/>
        </a:p>
      </dsp:txBody>
      <dsp:txXfrm>
        <a:off x="5648852" y="2385472"/>
        <a:ext cx="1166579" cy="583289"/>
      </dsp:txXfrm>
    </dsp:sp>
    <dsp:sp modelId="{E272B837-F45F-405D-85B7-45DD55460617}">
      <dsp:nvSpPr>
        <dsp:cNvPr id="0" name=""/>
        <dsp:cNvSpPr/>
      </dsp:nvSpPr>
      <dsp:spPr>
        <a:xfrm>
          <a:off x="7060414" y="2385472"/>
          <a:ext cx="1166579" cy="583289"/>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en-US" sz="1600" kern="1200" dirty="0" smtClean="0"/>
            <a:t>Delimitations of the Study </a:t>
          </a:r>
          <a:endParaRPr lang="en-US" sz="1600" kern="1200" dirty="0"/>
        </a:p>
      </dsp:txBody>
      <dsp:txXfrm>
        <a:off x="7060414" y="2385472"/>
        <a:ext cx="1166579" cy="583289"/>
      </dsp:txXfrm>
    </dsp:sp>
  </dsp:spTree>
</dsp:drawing>
</file>

<file path=ppt/diagrams/layout1.xml><?xml version="1.0" encoding="utf-8"?>
<dgm:layoutDef xmlns:dgm="http://schemas.openxmlformats.org/drawingml/2006/diagram" xmlns:a="http://schemas.openxmlformats.org/drawingml/2006/main" uniqueId="urn:microsoft.com/office/officeart/2005/8/layout/equation1">
  <dgm:title val=""/>
  <dgm:desc val=""/>
  <dgm:catLst>
    <dgm:cat type="relationship" pri="17000"/>
    <dgm:cat type="process" pri="2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choose name="Name0">
      <dgm:if name="Name1" func="var" arg="dir" op="equ" val="norm">
        <dgm:alg type="lin">
          <dgm:param type="fallback" val="2D"/>
        </dgm:alg>
      </dgm:if>
      <dgm:else name="Name2">
        <dgm:alg type="lin">
          <dgm:param type="linDir" val="fromR"/>
          <dgm:param type="fallback" val="2D"/>
        </dgm:alg>
      </dgm:else>
    </dgm:choose>
    <dgm:shape xmlns:r="http://schemas.openxmlformats.org/officeDocument/2006/relationships" r:blip="">
      <dgm:adjLst/>
    </dgm:shape>
    <dgm:presOf/>
    <dgm:constrLst>
      <dgm:constr type="w" for="ch" ptType="node" refType="w"/>
      <dgm:constr type="w" for="ch" ptType="sibTrans" refType="w" refFor="ch" refPtType="node" fact="0.58"/>
      <dgm:constr type="primFontSz" for="ch" ptType="node" op="equ" val="65"/>
      <dgm:constr type="primFontSz" for="ch" ptType="sibTrans" op="equ" val="55"/>
      <dgm:constr type="primFontSz" for="ch" ptType="sibTrans" refType="primFontSz" refFor="ch" refPtType="node" op="lte" fact="0.8"/>
      <dgm:constr type="w" for="ch" forName="spacerL" refType="w" refFor="ch" refPtType="sibTrans" fact="0.14"/>
      <dgm:constr type="w" for="ch" forName="spacerR" refType="w" refFor="ch" refPtType="sibTrans" fact="0.14"/>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sibTransForEach" axis="followSib" ptType="sibTrans" cnt="1">
        <dgm:layoutNode name="spacerL">
          <dgm:alg type="sp"/>
          <dgm:shape xmlns:r="http://schemas.openxmlformats.org/officeDocument/2006/relationships" r:blip="">
            <dgm:adjLst/>
          </dgm:shape>
          <dgm:presOf/>
          <dgm:constrLst/>
          <dgm:ruleLst/>
        </dgm:layoutNode>
        <dgm:layoutNode name="sibTrans">
          <dgm:alg type="tx"/>
          <dgm:choose name="Name3">
            <dgm:if name="Name4" axis="followSib" ptType="sibTrans" func="cnt" op="equ" val="0">
              <dgm:shape xmlns:r="http://schemas.openxmlformats.org/officeDocument/2006/relationships" type="mathEqual" r:blip="">
                <dgm:adjLst/>
              </dgm:shape>
            </dgm:if>
            <dgm:else name="Name5">
              <dgm:shape xmlns:r="http://schemas.openxmlformats.org/officeDocument/2006/relationships" type="mathPlus" r:blip="">
                <dgm:adjLst/>
              </dgm:shape>
            </dgm:else>
          </dgm:choose>
          <dgm:presOf axis="self"/>
          <dgm:constrLst>
            <dgm:constr type="h" refType="w"/>
            <dgm:constr type="lMarg"/>
            <dgm:constr type="rMarg"/>
            <dgm:constr type="tMarg"/>
            <dgm:constr type="bMarg"/>
          </dgm:constrLst>
          <dgm:ruleLst>
            <dgm:rule type="primFontSz" val="5" fact="NaN" max="NaN"/>
          </dgm:ruleLst>
        </dgm:layoutNode>
        <dgm:layoutNode name="spacerR">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56414" cy="465455"/>
          </a:xfrm>
          <a:prstGeom prst="rect">
            <a:avLst/>
          </a:prstGeom>
        </p:spPr>
        <p:txBody>
          <a:bodyPr vert="horz" lIns="93497" tIns="46749" rIns="93497" bIns="46749" rtlCol="0"/>
          <a:lstStyle>
            <a:lvl1pPr algn="l">
              <a:defRPr sz="1200"/>
            </a:lvl1pPr>
          </a:lstStyle>
          <a:p>
            <a:endParaRPr lang="en-US"/>
          </a:p>
        </p:txBody>
      </p:sp>
      <p:sp>
        <p:nvSpPr>
          <p:cNvPr id="3" name="Date Placeholder 2"/>
          <p:cNvSpPr>
            <a:spLocks noGrp="1"/>
          </p:cNvSpPr>
          <p:nvPr>
            <p:ph type="dt" sz="quarter" idx="1"/>
          </p:nvPr>
        </p:nvSpPr>
        <p:spPr>
          <a:xfrm>
            <a:off x="3995217" y="0"/>
            <a:ext cx="3056414" cy="465455"/>
          </a:xfrm>
          <a:prstGeom prst="rect">
            <a:avLst/>
          </a:prstGeom>
        </p:spPr>
        <p:txBody>
          <a:bodyPr vert="horz" lIns="93497" tIns="46749" rIns="93497" bIns="46749" rtlCol="0"/>
          <a:lstStyle>
            <a:lvl1pPr algn="r">
              <a:defRPr sz="1200"/>
            </a:lvl1pPr>
          </a:lstStyle>
          <a:p>
            <a:fld id="{400CB7C5-D462-40B2-97D7-342AEA76C239}" type="datetimeFigureOut">
              <a:rPr lang="en-US" smtClean="0"/>
              <a:pPr/>
              <a:t>4/2/2020</a:t>
            </a:fld>
            <a:endParaRPr lang="en-US"/>
          </a:p>
        </p:txBody>
      </p:sp>
      <p:sp>
        <p:nvSpPr>
          <p:cNvPr id="4" name="Footer Placeholder 3"/>
          <p:cNvSpPr>
            <a:spLocks noGrp="1"/>
          </p:cNvSpPr>
          <p:nvPr>
            <p:ph type="ftr" sz="quarter" idx="2"/>
          </p:nvPr>
        </p:nvSpPr>
        <p:spPr>
          <a:xfrm>
            <a:off x="0" y="8842029"/>
            <a:ext cx="3056414" cy="465455"/>
          </a:xfrm>
          <a:prstGeom prst="rect">
            <a:avLst/>
          </a:prstGeom>
        </p:spPr>
        <p:txBody>
          <a:bodyPr vert="horz" lIns="93497" tIns="46749" rIns="93497" bIns="46749" rtlCol="0" anchor="b"/>
          <a:lstStyle>
            <a:lvl1pPr algn="l">
              <a:defRPr sz="1200"/>
            </a:lvl1pPr>
          </a:lstStyle>
          <a:p>
            <a:endParaRPr lang="en-US"/>
          </a:p>
        </p:txBody>
      </p:sp>
      <p:sp>
        <p:nvSpPr>
          <p:cNvPr id="5" name="Slide Number Placeholder 4"/>
          <p:cNvSpPr>
            <a:spLocks noGrp="1"/>
          </p:cNvSpPr>
          <p:nvPr>
            <p:ph type="sldNum" sz="quarter" idx="3"/>
          </p:nvPr>
        </p:nvSpPr>
        <p:spPr>
          <a:xfrm>
            <a:off x="3995217" y="8842029"/>
            <a:ext cx="3056414" cy="465455"/>
          </a:xfrm>
          <a:prstGeom prst="rect">
            <a:avLst/>
          </a:prstGeom>
        </p:spPr>
        <p:txBody>
          <a:bodyPr vert="horz" lIns="93497" tIns="46749" rIns="93497" bIns="46749" rtlCol="0" anchor="b"/>
          <a:lstStyle>
            <a:lvl1pPr algn="r">
              <a:defRPr sz="1200"/>
            </a:lvl1pPr>
          </a:lstStyle>
          <a:p>
            <a:fld id="{0789CD20-7EA7-489E-821F-1D01F32FB509}" type="slidenum">
              <a:rPr lang="en-US" smtClean="0"/>
              <a:pPr/>
              <a:t>‹#›</a:t>
            </a:fld>
            <a:endParaRPr lang="en-US"/>
          </a:p>
        </p:txBody>
      </p:sp>
    </p:spTree>
    <p:extLst>
      <p:ext uri="{BB962C8B-B14F-4D97-AF65-F5344CB8AC3E}">
        <p14:creationId xmlns:p14="http://schemas.microsoft.com/office/powerpoint/2010/main" xmlns="" val="1683521335"/>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34B9FBA6-BE0F-43FB-A469-1BED97D16137}" type="datetimeFigureOut">
              <a:rPr lang="en-US" smtClean="0"/>
              <a:pPr/>
              <a:t>4/2/2020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140D3E1-C0A3-493F-AB63-9B771F30F8F5}" type="slidenum">
              <a:rPr lang="en-US" smtClean="0"/>
              <a:pPr/>
              <a:t>‹#›</a:t>
            </a:fld>
            <a:endParaRPr lang="en-US"/>
          </a:p>
        </p:txBody>
      </p:sp>
    </p:spTree>
    <p:extLst>
      <p:ext uri="{BB962C8B-B14F-4D97-AF65-F5344CB8AC3E}">
        <p14:creationId xmlns:p14="http://schemas.microsoft.com/office/powerpoint/2010/main" xmlns="" val="258235779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4B9FBA6-BE0F-43FB-A469-1BED97D16137}" type="datetimeFigureOut">
              <a:rPr lang="en-US" smtClean="0"/>
              <a:pPr/>
              <a:t>4/2/2020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140D3E1-C0A3-493F-AB63-9B771F30F8F5}" type="slidenum">
              <a:rPr lang="en-US" smtClean="0"/>
              <a:pPr/>
              <a:t>‹#›</a:t>
            </a:fld>
            <a:endParaRPr lang="en-US"/>
          </a:p>
        </p:txBody>
      </p:sp>
    </p:spTree>
    <p:extLst>
      <p:ext uri="{BB962C8B-B14F-4D97-AF65-F5344CB8AC3E}">
        <p14:creationId xmlns:p14="http://schemas.microsoft.com/office/powerpoint/2010/main" xmlns="" val="323973794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4B9FBA6-BE0F-43FB-A469-1BED97D16137}" type="datetimeFigureOut">
              <a:rPr lang="en-US" smtClean="0"/>
              <a:pPr/>
              <a:t>4/2/2020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140D3E1-C0A3-493F-AB63-9B771F30F8F5}" type="slidenum">
              <a:rPr lang="en-US" smtClean="0"/>
              <a:pPr/>
              <a:t>‹#›</a:t>
            </a:fld>
            <a:endParaRPr lang="en-US"/>
          </a:p>
        </p:txBody>
      </p:sp>
    </p:spTree>
    <p:extLst>
      <p:ext uri="{BB962C8B-B14F-4D97-AF65-F5344CB8AC3E}">
        <p14:creationId xmlns:p14="http://schemas.microsoft.com/office/powerpoint/2010/main" xmlns="" val="48746518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4B9FBA6-BE0F-43FB-A469-1BED97D16137}" type="datetimeFigureOut">
              <a:rPr lang="en-US" smtClean="0"/>
              <a:pPr/>
              <a:t>4/2/2020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140D3E1-C0A3-493F-AB63-9B771F30F8F5}" type="slidenum">
              <a:rPr lang="en-US" smtClean="0"/>
              <a:pPr/>
              <a:t>‹#›</a:t>
            </a:fld>
            <a:endParaRPr lang="en-US"/>
          </a:p>
        </p:txBody>
      </p:sp>
    </p:spTree>
    <p:extLst>
      <p:ext uri="{BB962C8B-B14F-4D97-AF65-F5344CB8AC3E}">
        <p14:creationId xmlns:p14="http://schemas.microsoft.com/office/powerpoint/2010/main" xmlns="" val="329631708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4B9FBA6-BE0F-43FB-A469-1BED97D16137}" type="datetimeFigureOut">
              <a:rPr lang="en-US" smtClean="0"/>
              <a:pPr/>
              <a:t>4/2/2020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140D3E1-C0A3-493F-AB63-9B771F30F8F5}" type="slidenum">
              <a:rPr lang="en-US" smtClean="0"/>
              <a:pPr/>
              <a:t>‹#›</a:t>
            </a:fld>
            <a:endParaRPr lang="en-US"/>
          </a:p>
        </p:txBody>
      </p:sp>
    </p:spTree>
    <p:extLst>
      <p:ext uri="{BB962C8B-B14F-4D97-AF65-F5344CB8AC3E}">
        <p14:creationId xmlns:p14="http://schemas.microsoft.com/office/powerpoint/2010/main" xmlns="" val="231040384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34B9FBA6-BE0F-43FB-A469-1BED97D16137}" type="datetimeFigureOut">
              <a:rPr lang="en-US" smtClean="0"/>
              <a:pPr/>
              <a:t>4/2/2020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140D3E1-C0A3-493F-AB63-9B771F30F8F5}" type="slidenum">
              <a:rPr lang="en-US" smtClean="0"/>
              <a:pPr/>
              <a:t>‹#›</a:t>
            </a:fld>
            <a:endParaRPr lang="en-US"/>
          </a:p>
        </p:txBody>
      </p:sp>
    </p:spTree>
    <p:extLst>
      <p:ext uri="{BB962C8B-B14F-4D97-AF65-F5344CB8AC3E}">
        <p14:creationId xmlns:p14="http://schemas.microsoft.com/office/powerpoint/2010/main" xmlns="" val="116630463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34B9FBA6-BE0F-43FB-A469-1BED97D16137}" type="datetimeFigureOut">
              <a:rPr lang="en-US" smtClean="0"/>
              <a:pPr/>
              <a:t>4/2/2020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140D3E1-C0A3-493F-AB63-9B771F30F8F5}" type="slidenum">
              <a:rPr lang="en-US" smtClean="0"/>
              <a:pPr/>
              <a:t>‹#›</a:t>
            </a:fld>
            <a:endParaRPr lang="en-US"/>
          </a:p>
        </p:txBody>
      </p:sp>
    </p:spTree>
    <p:extLst>
      <p:ext uri="{BB962C8B-B14F-4D97-AF65-F5344CB8AC3E}">
        <p14:creationId xmlns:p14="http://schemas.microsoft.com/office/powerpoint/2010/main" xmlns="" val="302909767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34B9FBA6-BE0F-43FB-A469-1BED97D16137}" type="datetimeFigureOut">
              <a:rPr lang="en-US" smtClean="0"/>
              <a:pPr/>
              <a:t>4/2/2020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140D3E1-C0A3-493F-AB63-9B771F30F8F5}" type="slidenum">
              <a:rPr lang="en-US" smtClean="0"/>
              <a:pPr/>
              <a:t>‹#›</a:t>
            </a:fld>
            <a:endParaRPr lang="en-US"/>
          </a:p>
        </p:txBody>
      </p:sp>
    </p:spTree>
    <p:extLst>
      <p:ext uri="{BB962C8B-B14F-4D97-AF65-F5344CB8AC3E}">
        <p14:creationId xmlns:p14="http://schemas.microsoft.com/office/powerpoint/2010/main" xmlns="" val="157348714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4B9FBA6-BE0F-43FB-A469-1BED97D16137}" type="datetimeFigureOut">
              <a:rPr lang="en-US" smtClean="0"/>
              <a:pPr/>
              <a:t>4/2/2020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140D3E1-C0A3-493F-AB63-9B771F30F8F5}" type="slidenum">
              <a:rPr lang="en-US" smtClean="0"/>
              <a:pPr/>
              <a:t>‹#›</a:t>
            </a:fld>
            <a:endParaRPr lang="en-US"/>
          </a:p>
        </p:txBody>
      </p:sp>
    </p:spTree>
    <p:extLst>
      <p:ext uri="{BB962C8B-B14F-4D97-AF65-F5344CB8AC3E}">
        <p14:creationId xmlns:p14="http://schemas.microsoft.com/office/powerpoint/2010/main" xmlns="" val="304989989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4B9FBA6-BE0F-43FB-A469-1BED97D16137}" type="datetimeFigureOut">
              <a:rPr lang="en-US" smtClean="0"/>
              <a:pPr/>
              <a:t>4/2/2020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140D3E1-C0A3-493F-AB63-9B771F30F8F5}" type="slidenum">
              <a:rPr lang="en-US" smtClean="0"/>
              <a:pPr/>
              <a:t>‹#›</a:t>
            </a:fld>
            <a:endParaRPr lang="en-US"/>
          </a:p>
        </p:txBody>
      </p:sp>
    </p:spTree>
    <p:extLst>
      <p:ext uri="{BB962C8B-B14F-4D97-AF65-F5344CB8AC3E}">
        <p14:creationId xmlns:p14="http://schemas.microsoft.com/office/powerpoint/2010/main" xmlns="" val="359959129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4B9FBA6-BE0F-43FB-A469-1BED97D16137}" type="datetimeFigureOut">
              <a:rPr lang="en-US" smtClean="0"/>
              <a:pPr/>
              <a:t>4/2/2020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140D3E1-C0A3-493F-AB63-9B771F30F8F5}" type="slidenum">
              <a:rPr lang="en-US" smtClean="0"/>
              <a:pPr/>
              <a:t>‹#›</a:t>
            </a:fld>
            <a:endParaRPr lang="en-US"/>
          </a:p>
        </p:txBody>
      </p:sp>
    </p:spTree>
    <p:extLst>
      <p:ext uri="{BB962C8B-B14F-4D97-AF65-F5344CB8AC3E}">
        <p14:creationId xmlns:p14="http://schemas.microsoft.com/office/powerpoint/2010/main" xmlns="" val="32439664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4B9FBA6-BE0F-43FB-A469-1BED97D16137}" type="datetimeFigureOut">
              <a:rPr lang="en-US" smtClean="0"/>
              <a:pPr/>
              <a:t>4/2/2020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140D3E1-C0A3-493F-AB63-9B771F30F8F5}" type="slidenum">
              <a:rPr lang="en-US" smtClean="0"/>
              <a:pPr/>
              <a:t>‹#›</a:t>
            </a:fld>
            <a:endParaRPr lang="en-US"/>
          </a:p>
        </p:txBody>
      </p:sp>
    </p:spTree>
    <p:extLst>
      <p:ext uri="{BB962C8B-B14F-4D97-AF65-F5344CB8AC3E}">
        <p14:creationId xmlns:p14="http://schemas.microsoft.com/office/powerpoint/2010/main" xmlns="" val="349844360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5.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Research Proposal Writing </a:t>
            </a:r>
            <a:endParaRPr lang="en-US" dirty="0"/>
          </a:p>
        </p:txBody>
      </p:sp>
      <p:sp>
        <p:nvSpPr>
          <p:cNvPr id="3" name="Subtitle 2"/>
          <p:cNvSpPr>
            <a:spLocks noGrp="1"/>
          </p:cNvSpPr>
          <p:nvPr>
            <p:ph type="subTitle" idx="1"/>
          </p:nvPr>
        </p:nvSpPr>
        <p:spPr/>
        <p:txBody>
          <a:bodyPr/>
          <a:lstStyle/>
          <a:p>
            <a:r>
              <a:rPr lang="en-US" dirty="0" err="1" smtClean="0"/>
              <a:t>Dr.Zeenat</a:t>
            </a:r>
            <a:r>
              <a:rPr lang="en-US" dirty="0" smtClean="0"/>
              <a:t> </a:t>
            </a:r>
            <a:r>
              <a:rPr lang="en-US" dirty="0" err="1" smtClean="0"/>
              <a:t>naz</a:t>
            </a:r>
            <a:r>
              <a:rPr lang="en-US" dirty="0" smtClean="0"/>
              <a:t>, </a:t>
            </a:r>
            <a:r>
              <a:rPr lang="en-US" dirty="0" smtClean="0"/>
              <a:t>PhD</a:t>
            </a:r>
            <a:endParaRPr lang="en-US" dirty="0"/>
          </a:p>
        </p:txBody>
      </p:sp>
    </p:spTree>
    <p:extLst>
      <p:ext uri="{BB962C8B-B14F-4D97-AF65-F5344CB8AC3E}">
        <p14:creationId xmlns:p14="http://schemas.microsoft.com/office/powerpoint/2010/main" xmlns="" val="107662280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Choosing a Research Topic </a:t>
            </a:r>
            <a:endParaRPr lang="en-US" dirty="0"/>
          </a:p>
        </p:txBody>
      </p:sp>
      <p:pic>
        <p:nvPicPr>
          <p:cNvPr id="1026" name="Picture 2" descr="D:\Research Methodology\Research\The-dos-of-selecting-a-research-topic-J-Gate.png"/>
          <p:cNvPicPr>
            <a:picLocks noGrp="1" noChangeAspect="1" noChangeArrowheads="1"/>
          </p:cNvPicPr>
          <p:nvPr>
            <p:ph idx="1"/>
          </p:nvPr>
        </p:nvPicPr>
        <p:blipFill>
          <a:blip r:embed="rId2">
            <a:extLst>
              <a:ext uri="{28A0092B-C50C-407E-A947-70E740481C1C}">
                <a14:useLocalDpi xmlns:a14="http://schemas.microsoft.com/office/drawing/2010/main" xmlns="" val="0"/>
              </a:ext>
            </a:extLst>
          </a:blip>
          <a:srcRect/>
          <a:stretch>
            <a:fillRect/>
          </a:stretch>
        </p:blipFill>
        <p:spPr bwMode="auto">
          <a:xfrm>
            <a:off x="60678" y="1205706"/>
            <a:ext cx="9235722" cy="5195094"/>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106690582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a:t>How to write a proposal</a:t>
            </a:r>
            <a:r>
              <a:rPr lang="en-US" b="1" dirty="0" smtClean="0"/>
              <a:t>?</a:t>
            </a:r>
            <a:endParaRPr lang="en-US" dirty="0"/>
          </a:p>
        </p:txBody>
      </p:sp>
      <p:sp>
        <p:nvSpPr>
          <p:cNvPr id="3" name="Content Placeholder 2"/>
          <p:cNvSpPr>
            <a:spLocks noGrp="1"/>
          </p:cNvSpPr>
          <p:nvPr>
            <p:ph idx="1"/>
          </p:nvPr>
        </p:nvSpPr>
        <p:spPr/>
        <p:txBody>
          <a:bodyPr>
            <a:normAutofit fontScale="47500" lnSpcReduction="20000"/>
          </a:bodyPr>
          <a:lstStyle/>
          <a:p>
            <a:pPr marL="0" indent="0">
              <a:buNone/>
            </a:pPr>
            <a:endParaRPr lang="en-US" b="1" dirty="0"/>
          </a:p>
          <a:p>
            <a:r>
              <a:rPr lang="en-US" dirty="0"/>
              <a:t>Look at the context of your ideas; read widely and relevantly to make sure that your proposal has originality, will add knowledge to the field and builds on existing sources. </a:t>
            </a:r>
          </a:p>
          <a:p>
            <a:endParaRPr lang="en-US" dirty="0"/>
          </a:p>
          <a:p>
            <a:r>
              <a:rPr lang="en-US" dirty="0"/>
              <a:t>Then clearly and concisely outline the:</a:t>
            </a:r>
          </a:p>
          <a:p>
            <a:endParaRPr lang="en-US" dirty="0"/>
          </a:p>
          <a:p>
            <a:r>
              <a:rPr lang="en-US" dirty="0"/>
              <a:t>aim(s) and objectives: write down what you are seeking to achieve,</a:t>
            </a:r>
          </a:p>
          <a:p>
            <a:r>
              <a:rPr lang="en-US" dirty="0"/>
              <a:t>research questions: Explain the questions you want your research to address, this may be a  hypotheses you want to test or more open-ended questions</a:t>
            </a:r>
          </a:p>
          <a:p>
            <a:r>
              <a:rPr lang="en-US" dirty="0"/>
              <a:t>literature: summaries current literature in your proposed area of research to determine  the relevance and value of your research</a:t>
            </a:r>
          </a:p>
          <a:p>
            <a:r>
              <a:rPr lang="en-US" dirty="0"/>
              <a:t>methodology: given your research questions and aims, consider your research approach (theoretical framework) and the  most appropriate research methods for achieving them - reading, reviewing, designing experiments or questionnaires, collecting data, analysis and interpretation.</a:t>
            </a:r>
          </a:p>
          <a:p>
            <a:r>
              <a:rPr lang="en-US" dirty="0"/>
              <a:t>plan: Work out how you will go about your research and the writing up in the time you have available (usually 36-48 months)</a:t>
            </a:r>
          </a:p>
          <a:p>
            <a:r>
              <a:rPr lang="en-US" dirty="0"/>
              <a:t>outcomes: Describe what you hope to discover at the end of your research and what new areas it might open up. This can prove difficult as you cannot know the research findings prior to completion, but there needs to be a range of possible outcomes e.g. </a:t>
            </a:r>
            <a:r>
              <a:rPr lang="en-US"/>
              <a:t>a new interpretation, a new discovery or a problem solved.</a:t>
            </a:r>
            <a:endParaRPr lang="en-US" dirty="0"/>
          </a:p>
        </p:txBody>
      </p:sp>
    </p:spTree>
    <p:extLst>
      <p:ext uri="{BB962C8B-B14F-4D97-AF65-F5344CB8AC3E}">
        <p14:creationId xmlns:p14="http://schemas.microsoft.com/office/powerpoint/2010/main" xmlns="" val="67883970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Abstract </a:t>
            </a:r>
            <a:endParaRPr lang="en-US" dirty="0"/>
          </a:p>
        </p:txBody>
      </p:sp>
      <p:sp>
        <p:nvSpPr>
          <p:cNvPr id="3" name="Content Placeholder 2"/>
          <p:cNvSpPr>
            <a:spLocks noGrp="1"/>
          </p:cNvSpPr>
          <p:nvPr>
            <p:ph idx="1"/>
          </p:nvPr>
        </p:nvSpPr>
        <p:spPr/>
        <p:txBody>
          <a:bodyPr/>
          <a:lstStyle/>
          <a:p>
            <a:r>
              <a:rPr lang="en-US" dirty="0" smtClean="0"/>
              <a:t>The proposal should include </a:t>
            </a:r>
            <a:r>
              <a:rPr lang="en-US" dirty="0" smtClean="0">
                <a:solidFill>
                  <a:srgbClr val="FF0000"/>
                </a:solidFill>
              </a:rPr>
              <a:t>a concise statement of your intended research of no more than 100-300words. </a:t>
            </a:r>
            <a:r>
              <a:rPr lang="en-US" dirty="0" smtClean="0"/>
              <a:t>This may be a couple of sentences setting out the problem that you want to examine or the central question that you wish to address.</a:t>
            </a:r>
            <a:endParaRPr lang="en-US" dirty="0"/>
          </a:p>
        </p:txBody>
      </p:sp>
    </p:spTree>
    <p:extLst>
      <p:ext uri="{BB962C8B-B14F-4D97-AF65-F5344CB8AC3E}">
        <p14:creationId xmlns:p14="http://schemas.microsoft.com/office/powerpoint/2010/main" xmlns="" val="219682600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Introduction </a:t>
            </a:r>
            <a:endParaRPr lang="en-US" dirty="0"/>
          </a:p>
        </p:txBody>
      </p:sp>
      <p:sp>
        <p:nvSpPr>
          <p:cNvPr id="3" name="Content Placeholder 2"/>
          <p:cNvSpPr>
            <a:spLocks noGrp="1"/>
          </p:cNvSpPr>
          <p:nvPr>
            <p:ph idx="1"/>
          </p:nvPr>
        </p:nvSpPr>
        <p:spPr/>
        <p:txBody>
          <a:bodyPr/>
          <a:lstStyle/>
          <a:p>
            <a:r>
              <a:rPr lang="en-US" dirty="0" smtClean="0"/>
              <a:t>The main purpose of the introduction is to provide the </a:t>
            </a:r>
            <a:r>
              <a:rPr lang="en-US" dirty="0" smtClean="0">
                <a:solidFill>
                  <a:srgbClr val="FF0000"/>
                </a:solidFill>
              </a:rPr>
              <a:t>necessary background or context </a:t>
            </a:r>
            <a:r>
              <a:rPr lang="en-US" dirty="0" smtClean="0"/>
              <a:t>for your research problem.</a:t>
            </a:r>
            <a:endParaRPr lang="en-US" dirty="0"/>
          </a:p>
        </p:txBody>
      </p:sp>
    </p:spTree>
    <p:extLst>
      <p:ext uri="{BB962C8B-B14F-4D97-AF65-F5344CB8AC3E}">
        <p14:creationId xmlns:p14="http://schemas.microsoft.com/office/powerpoint/2010/main" xmlns="" val="117079563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Conceptual Components of Introduction </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xmlns="" val="1576306768"/>
              </p:ext>
            </p:extLst>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xmlns="" val="260917486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Components of Introduction in RP</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xmlns="" val="2918460677"/>
              </p:ext>
            </p:extLst>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xmlns="" val="68815861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Research begins with a problem</a:t>
            </a:r>
            <a:endParaRPr lang="en-US" dirty="0"/>
          </a:p>
        </p:txBody>
      </p:sp>
      <p:pic>
        <p:nvPicPr>
          <p:cNvPr id="2050" name="Picture 2"/>
          <p:cNvPicPr>
            <a:picLocks noGrp="1" noChangeAspect="1" noChangeArrowheads="1"/>
          </p:cNvPicPr>
          <p:nvPr>
            <p:ph idx="1"/>
          </p:nvPr>
        </p:nvPicPr>
        <p:blipFill>
          <a:blip r:embed="rId2">
            <a:extLst>
              <a:ext uri="{28A0092B-C50C-407E-A947-70E740481C1C}">
                <a14:useLocalDpi xmlns:a14="http://schemas.microsoft.com/office/drawing/2010/main" xmlns="" val="0"/>
              </a:ext>
            </a:extLst>
          </a:blip>
          <a:srcRect/>
          <a:stretch>
            <a:fillRect/>
          </a:stretch>
        </p:blipFill>
        <p:spPr bwMode="auto">
          <a:xfrm>
            <a:off x="2133600" y="1512330"/>
            <a:ext cx="4648200" cy="4944894"/>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262902786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Research Problem </a:t>
            </a:r>
            <a:endParaRPr lang="en-US" dirty="0"/>
          </a:p>
        </p:txBody>
      </p:sp>
      <p:sp>
        <p:nvSpPr>
          <p:cNvPr id="3" name="Content Placeholder 2"/>
          <p:cNvSpPr>
            <a:spLocks noGrp="1"/>
          </p:cNvSpPr>
          <p:nvPr>
            <p:ph idx="1"/>
          </p:nvPr>
        </p:nvSpPr>
        <p:spPr/>
        <p:txBody>
          <a:bodyPr/>
          <a:lstStyle/>
          <a:p>
            <a:r>
              <a:rPr lang="en-US" dirty="0" smtClean="0"/>
              <a:t>If the research problem is framed in the context of a general, </a:t>
            </a:r>
            <a:r>
              <a:rPr lang="en-US" dirty="0" smtClean="0">
                <a:solidFill>
                  <a:srgbClr val="FF0000"/>
                </a:solidFill>
              </a:rPr>
              <a:t>rambling (</a:t>
            </a:r>
            <a:r>
              <a:rPr lang="en-US" dirty="0" smtClean="0"/>
              <a:t>lengthy and confused ) </a:t>
            </a:r>
            <a:r>
              <a:rPr lang="en-US" dirty="0" smtClean="0">
                <a:solidFill>
                  <a:srgbClr val="FF0000"/>
                </a:solidFill>
              </a:rPr>
              <a:t>literature </a:t>
            </a:r>
            <a:r>
              <a:rPr lang="en-US" dirty="0" smtClean="0"/>
              <a:t>review, then the research question may appear trivial and uninteresting. However, if the same question is placed in the context of a very focused and current research area, its significance will become evident. </a:t>
            </a:r>
            <a:endParaRPr lang="en-US" dirty="0"/>
          </a:p>
        </p:txBody>
      </p:sp>
    </p:spTree>
    <p:extLst>
      <p:ext uri="{BB962C8B-B14F-4D97-AF65-F5344CB8AC3E}">
        <p14:creationId xmlns:p14="http://schemas.microsoft.com/office/powerpoint/2010/main" xmlns="" val="235619113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Context is very Important </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However, try to place your research question in the </a:t>
            </a:r>
            <a:r>
              <a:rPr lang="en-US" dirty="0" smtClean="0">
                <a:solidFill>
                  <a:srgbClr val="FF0000"/>
                </a:solidFill>
              </a:rPr>
              <a:t>context of either a current "hot" area</a:t>
            </a:r>
            <a:r>
              <a:rPr lang="en-US" dirty="0" smtClean="0"/>
              <a:t>, or an older area that remains viable. Secondly, you need to provide a brief but appropriate historical backdrop. </a:t>
            </a:r>
            <a:r>
              <a:rPr lang="en-US" dirty="0" smtClean="0">
                <a:solidFill>
                  <a:srgbClr val="FF0000"/>
                </a:solidFill>
              </a:rPr>
              <a:t>Thirdly, provide the contemporary context in which your proposed research question occupies the central stage</a:t>
            </a:r>
            <a:r>
              <a:rPr lang="en-US" dirty="0" smtClean="0"/>
              <a:t>. Finally, identify "</a:t>
            </a:r>
            <a:r>
              <a:rPr lang="en-US" dirty="0" smtClean="0">
                <a:solidFill>
                  <a:srgbClr val="FF0000"/>
                </a:solidFill>
              </a:rPr>
              <a:t>key players</a:t>
            </a:r>
            <a:r>
              <a:rPr lang="en-US" dirty="0" smtClean="0"/>
              <a:t>" and refer to the most relevant and representative publications. In short, try to paint your research question in broad brushes and at the same time bring out its significance. </a:t>
            </a:r>
            <a:endParaRPr lang="en-US" dirty="0"/>
          </a:p>
        </p:txBody>
      </p:sp>
    </p:spTree>
    <p:extLst>
      <p:ext uri="{BB962C8B-B14F-4D97-AF65-F5344CB8AC3E}">
        <p14:creationId xmlns:p14="http://schemas.microsoft.com/office/powerpoint/2010/main" xmlns="" val="392177501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Absence of right context results in confusion </a:t>
            </a:r>
            <a:endParaRPr lang="en-US" dirty="0"/>
          </a:p>
        </p:txBody>
      </p:sp>
      <p:pic>
        <p:nvPicPr>
          <p:cNvPr id="2050" name="Picture 2" descr="C:\Users\Scholar Gipsy\Desktop\0,,19225935_303,00.jpg"/>
          <p:cNvPicPr>
            <a:picLocks noGrp="1" noChangeAspect="1" noChangeArrowheads="1"/>
          </p:cNvPicPr>
          <p:nvPr>
            <p:ph idx="1"/>
          </p:nvPr>
        </p:nvPicPr>
        <p:blipFill rotWithShape="1">
          <a:blip r:embed="rId2">
            <a:extLst>
              <a:ext uri="{28A0092B-C50C-407E-A947-70E740481C1C}">
                <a14:useLocalDpi xmlns:a14="http://schemas.microsoft.com/office/drawing/2010/main" xmlns="" val="0"/>
              </a:ext>
            </a:extLst>
          </a:blip>
          <a:srcRect l="13221" r="13220"/>
          <a:stretch/>
        </p:blipFill>
        <p:spPr bwMode="auto">
          <a:xfrm>
            <a:off x="838200" y="1447800"/>
            <a:ext cx="7391400" cy="5505650"/>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171539269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Overview </a:t>
            </a:r>
            <a:endParaRPr lang="en-US" dirty="0"/>
          </a:p>
        </p:txBody>
      </p:sp>
      <p:sp>
        <p:nvSpPr>
          <p:cNvPr id="3" name="Content Placeholder 2"/>
          <p:cNvSpPr>
            <a:spLocks noGrp="1"/>
          </p:cNvSpPr>
          <p:nvPr>
            <p:ph idx="1"/>
          </p:nvPr>
        </p:nvSpPr>
        <p:spPr/>
        <p:txBody>
          <a:bodyPr/>
          <a:lstStyle/>
          <a:p>
            <a:r>
              <a:rPr lang="en-US" dirty="0" smtClean="0"/>
              <a:t>What is research proposal ? </a:t>
            </a:r>
          </a:p>
          <a:p>
            <a:r>
              <a:rPr lang="en-US" dirty="0" smtClean="0"/>
              <a:t>Function of research proposal </a:t>
            </a:r>
          </a:p>
          <a:p>
            <a:r>
              <a:rPr lang="en-US" dirty="0" smtClean="0"/>
              <a:t>Components of research proposal</a:t>
            </a:r>
          </a:p>
          <a:p>
            <a:r>
              <a:rPr lang="en-US" dirty="0" smtClean="0"/>
              <a:t>Methods </a:t>
            </a:r>
          </a:p>
          <a:p>
            <a:r>
              <a:rPr lang="en-US" dirty="0" smtClean="0"/>
              <a:t>Limitations and delimitations</a:t>
            </a:r>
          </a:p>
          <a:p>
            <a:r>
              <a:rPr lang="en-US" dirty="0" smtClean="0"/>
              <a:t>Common mistakes in proposal writing </a:t>
            </a:r>
          </a:p>
          <a:p>
            <a:r>
              <a:rPr lang="en-US" dirty="0" smtClean="0"/>
              <a:t>Length of </a:t>
            </a:r>
            <a:r>
              <a:rPr lang="en-US" smtClean="0"/>
              <a:t>research proposal   </a:t>
            </a:r>
            <a:endParaRPr lang="en-US" dirty="0"/>
          </a:p>
        </p:txBody>
      </p:sp>
    </p:spTree>
    <p:extLst>
      <p:ext uri="{BB962C8B-B14F-4D97-AF65-F5344CB8AC3E}">
        <p14:creationId xmlns:p14="http://schemas.microsoft.com/office/powerpoint/2010/main" xmlns="" val="200071966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 Lot depends on your creativity </a:t>
            </a:r>
            <a:endParaRPr lang="en-US" dirty="0"/>
          </a:p>
        </p:txBody>
      </p:sp>
      <p:sp>
        <p:nvSpPr>
          <p:cNvPr id="3" name="Content Placeholder 2"/>
          <p:cNvSpPr>
            <a:spLocks noGrp="1"/>
          </p:cNvSpPr>
          <p:nvPr>
            <p:ph idx="1"/>
          </p:nvPr>
        </p:nvSpPr>
        <p:spPr/>
        <p:txBody>
          <a:bodyPr/>
          <a:lstStyle/>
          <a:p>
            <a:r>
              <a:rPr lang="en-US" dirty="0" smtClean="0"/>
              <a:t>Unfortunately, there are no hard and fast rules on how to frame your research question just as there is no prescription on how to write an interesting and informative opening paragraph. A lot depends on your creativity, your ability to think clearly and the depth of your understanding of problem areas.</a:t>
            </a:r>
            <a:endParaRPr lang="en-US" dirty="0"/>
          </a:p>
        </p:txBody>
      </p:sp>
    </p:spTree>
    <p:extLst>
      <p:ext uri="{BB962C8B-B14F-4D97-AF65-F5344CB8AC3E}">
        <p14:creationId xmlns:p14="http://schemas.microsoft.com/office/powerpoint/2010/main" xmlns="" val="59307538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Introduction </a:t>
            </a:r>
            <a:endParaRPr lang="en-US" dirty="0"/>
          </a:p>
        </p:txBody>
      </p:sp>
      <p:sp>
        <p:nvSpPr>
          <p:cNvPr id="3" name="Content Placeholder 2"/>
          <p:cNvSpPr>
            <a:spLocks noGrp="1"/>
          </p:cNvSpPr>
          <p:nvPr>
            <p:ph idx="1"/>
          </p:nvPr>
        </p:nvSpPr>
        <p:spPr/>
        <p:txBody>
          <a:bodyPr>
            <a:normAutofit fontScale="55000" lnSpcReduction="20000"/>
          </a:bodyPr>
          <a:lstStyle/>
          <a:p>
            <a:pPr marL="0" indent="0">
              <a:buNone/>
            </a:pPr>
            <a:r>
              <a:rPr lang="en-US" dirty="0" smtClean="0"/>
              <a:t>The introduction typically begins with a general statement of the problem area, with a focus on a specific research problem, to be followed by the rational or justification for the proposed study. The introduction generally covers the following elements:</a:t>
            </a:r>
          </a:p>
          <a:p>
            <a:pPr marL="514350" indent="-514350">
              <a:buFont typeface="+mj-lt"/>
              <a:buAutoNum type="arabicPeriod"/>
            </a:pPr>
            <a:r>
              <a:rPr lang="en-US" dirty="0" smtClean="0"/>
              <a:t>State the research problem</a:t>
            </a:r>
          </a:p>
          <a:p>
            <a:pPr marL="514350" indent="-514350">
              <a:buFont typeface="+mj-lt"/>
              <a:buAutoNum type="arabicPeriod"/>
            </a:pPr>
            <a:r>
              <a:rPr lang="en-US" dirty="0" smtClean="0"/>
              <a:t>Provide the context and set the stage for your research question in such a way as to show its       necessity and importance.</a:t>
            </a:r>
          </a:p>
          <a:p>
            <a:pPr marL="514350" indent="-514350">
              <a:buFont typeface="+mj-lt"/>
              <a:buAutoNum type="arabicPeriod"/>
            </a:pPr>
            <a:r>
              <a:rPr lang="en-US" dirty="0" smtClean="0"/>
              <a:t>Present the rationale of your proposed study and clearly indicate why it is worth doing.</a:t>
            </a:r>
          </a:p>
          <a:p>
            <a:pPr marL="514350" indent="-514350">
              <a:buFont typeface="+mj-lt"/>
              <a:buAutoNum type="arabicPeriod"/>
            </a:pPr>
            <a:r>
              <a:rPr lang="en-US" dirty="0" smtClean="0"/>
              <a:t>Briefly describe the major issues and sub-problems to be addressed by your research.</a:t>
            </a:r>
          </a:p>
          <a:p>
            <a:pPr marL="514350" indent="-514350">
              <a:buFont typeface="+mj-lt"/>
              <a:buAutoNum type="arabicPeriod"/>
            </a:pPr>
            <a:r>
              <a:rPr lang="en-US" dirty="0" smtClean="0"/>
              <a:t>Identify the key independent and dependent variables of your experiment. Alternatively, specify the phenomenon you want to study.</a:t>
            </a:r>
          </a:p>
          <a:p>
            <a:pPr marL="514350" indent="-514350">
              <a:buFont typeface="+mj-lt"/>
              <a:buAutoNum type="arabicPeriod"/>
            </a:pPr>
            <a:r>
              <a:rPr lang="en-US" dirty="0" smtClean="0"/>
              <a:t>State your hypothesis or theory, if any.  </a:t>
            </a:r>
          </a:p>
          <a:p>
            <a:pPr marL="514350" indent="-514350">
              <a:buFont typeface="+mj-lt"/>
              <a:buAutoNum type="arabicPeriod"/>
            </a:pPr>
            <a:r>
              <a:rPr lang="en-US" dirty="0" smtClean="0"/>
              <a:t>Set the delimitation or boundaries of your proposed research in order to provide a clear focus.</a:t>
            </a:r>
          </a:p>
          <a:p>
            <a:pPr marL="514350" indent="-514350">
              <a:buFont typeface="+mj-lt"/>
              <a:buAutoNum type="arabicPeriod"/>
            </a:pPr>
            <a:r>
              <a:rPr lang="en-US" dirty="0" smtClean="0"/>
              <a:t>Provide definitions of key concepts. (This is optional.)</a:t>
            </a:r>
          </a:p>
        </p:txBody>
      </p:sp>
    </p:spTree>
    <p:extLst>
      <p:ext uri="{BB962C8B-B14F-4D97-AF65-F5344CB8AC3E}">
        <p14:creationId xmlns:p14="http://schemas.microsoft.com/office/powerpoint/2010/main" xmlns="" val="302664836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Literature Review </a:t>
            </a:r>
            <a:endParaRPr lang="en-US" dirty="0"/>
          </a:p>
        </p:txBody>
      </p:sp>
      <p:pic>
        <p:nvPicPr>
          <p:cNvPr id="3074" name="Picture 2"/>
          <p:cNvPicPr>
            <a:picLocks noGrp="1" noChangeAspect="1" noChangeArrowheads="1"/>
          </p:cNvPicPr>
          <p:nvPr>
            <p:ph sz="half" idx="1"/>
          </p:nvPr>
        </p:nvPicPr>
        <p:blipFill>
          <a:blip r:embed="rId2">
            <a:extLst>
              <a:ext uri="{28A0092B-C50C-407E-A947-70E740481C1C}">
                <a14:useLocalDpi xmlns:a14="http://schemas.microsoft.com/office/drawing/2010/main" xmlns="" val="0"/>
              </a:ext>
            </a:extLst>
          </a:blip>
          <a:stretch>
            <a:fillRect/>
          </a:stretch>
        </p:blipFill>
        <p:spPr bwMode="auto">
          <a:xfrm>
            <a:off x="506653" y="1676400"/>
            <a:ext cx="4141547" cy="3984751"/>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5" name="Content Placeholder 4"/>
          <p:cNvSpPr>
            <a:spLocks noGrp="1"/>
          </p:cNvSpPr>
          <p:nvPr>
            <p:ph sz="half" idx="2"/>
          </p:nvPr>
        </p:nvSpPr>
        <p:spPr>
          <a:xfrm>
            <a:off x="4648200" y="1600200"/>
            <a:ext cx="4495800" cy="4525963"/>
          </a:xfrm>
        </p:spPr>
        <p:txBody>
          <a:bodyPr>
            <a:normAutofit fontScale="92500" lnSpcReduction="10000"/>
          </a:bodyPr>
          <a:lstStyle/>
          <a:p>
            <a:r>
              <a:rPr lang="en-US" dirty="0" smtClean="0"/>
              <a:t>A literature review is a text of a scholarly paper, which includes the current knowledge including substantive findings, as well as theoretical and methodological contributions to a particular topic. Literature reviews use secondary sources, and do not report new or original experimental work.</a:t>
            </a:r>
            <a:endParaRPr lang="en-US" dirty="0"/>
          </a:p>
        </p:txBody>
      </p:sp>
    </p:spTree>
    <p:extLst>
      <p:ext uri="{BB962C8B-B14F-4D97-AF65-F5344CB8AC3E}">
        <p14:creationId xmlns:p14="http://schemas.microsoft.com/office/powerpoint/2010/main" xmlns="" val="4376423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Literature Review</a:t>
            </a:r>
            <a:endParaRPr lang="en-US" dirty="0"/>
          </a:p>
        </p:txBody>
      </p:sp>
      <p:sp>
        <p:nvSpPr>
          <p:cNvPr id="3" name="Content Placeholder 2"/>
          <p:cNvSpPr>
            <a:spLocks noGrp="1"/>
          </p:cNvSpPr>
          <p:nvPr>
            <p:ph idx="1"/>
          </p:nvPr>
        </p:nvSpPr>
        <p:spPr/>
        <p:txBody>
          <a:bodyPr>
            <a:normAutofit fontScale="62500" lnSpcReduction="20000"/>
          </a:bodyPr>
          <a:lstStyle/>
          <a:p>
            <a:pPr marL="0" indent="0">
              <a:buNone/>
            </a:pPr>
            <a:r>
              <a:rPr lang="en-US" dirty="0" smtClean="0"/>
              <a:t>The literature review serves several important functions:</a:t>
            </a:r>
          </a:p>
          <a:p>
            <a:endParaRPr lang="en-US" dirty="0" smtClean="0"/>
          </a:p>
          <a:p>
            <a:r>
              <a:rPr lang="en-US" dirty="0" smtClean="0"/>
              <a:t>    Ensures that you are not "reinventing the wheel".</a:t>
            </a:r>
          </a:p>
          <a:p>
            <a:r>
              <a:rPr lang="en-US" dirty="0" smtClean="0"/>
              <a:t>    Gives credits to those who have laid the groundwork for your research.</a:t>
            </a:r>
          </a:p>
          <a:p>
            <a:r>
              <a:rPr lang="en-US" dirty="0" smtClean="0"/>
              <a:t>    Demonstrates your knowledge of the research problem.</a:t>
            </a:r>
          </a:p>
          <a:p>
            <a:r>
              <a:rPr lang="en-US" dirty="0" smtClean="0"/>
              <a:t>    Demonstrates your understanding of the theoretical and research issues related to your research question.</a:t>
            </a:r>
          </a:p>
          <a:p>
            <a:r>
              <a:rPr lang="en-US" dirty="0" smtClean="0"/>
              <a:t>    Shows your ability to critically evaluate relevant literature information.</a:t>
            </a:r>
          </a:p>
          <a:p>
            <a:r>
              <a:rPr lang="en-US" dirty="0" smtClean="0"/>
              <a:t>    Indicates your ability to integrate and synthesize the existing literature.</a:t>
            </a:r>
          </a:p>
          <a:p>
            <a:r>
              <a:rPr lang="en-US" dirty="0" smtClean="0"/>
              <a:t>    Provides new theoretical insights or develops a new model as the conceptual framework for your research.</a:t>
            </a:r>
          </a:p>
          <a:p>
            <a:r>
              <a:rPr lang="en-US" dirty="0" smtClean="0"/>
              <a:t>    Convinces your reader that your proposed research will make a significant and substantial contribution to the literature (i.e., resolving an important theoretical issue or filling a major gap in the literature).</a:t>
            </a:r>
          </a:p>
          <a:p>
            <a:endParaRPr lang="en-US" dirty="0"/>
          </a:p>
        </p:txBody>
      </p:sp>
    </p:spTree>
    <p:extLst>
      <p:ext uri="{BB962C8B-B14F-4D97-AF65-F5344CB8AC3E}">
        <p14:creationId xmlns:p14="http://schemas.microsoft.com/office/powerpoint/2010/main" xmlns="" val="43417223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Literature Review Pitfalls </a:t>
            </a:r>
            <a:endParaRPr lang="en-US" dirty="0"/>
          </a:p>
        </p:txBody>
      </p:sp>
      <p:sp>
        <p:nvSpPr>
          <p:cNvPr id="3" name="Content Placeholder 2"/>
          <p:cNvSpPr>
            <a:spLocks noGrp="1"/>
          </p:cNvSpPr>
          <p:nvPr>
            <p:ph idx="1"/>
          </p:nvPr>
        </p:nvSpPr>
        <p:spPr/>
        <p:txBody>
          <a:bodyPr>
            <a:normAutofit fontScale="85000" lnSpcReduction="20000"/>
          </a:bodyPr>
          <a:lstStyle/>
          <a:p>
            <a:r>
              <a:rPr lang="en-US" dirty="0" smtClean="0"/>
              <a:t>Most students' literature reviews suffer from the following problems:</a:t>
            </a:r>
          </a:p>
          <a:p>
            <a:endParaRPr lang="en-US" dirty="0" smtClean="0"/>
          </a:p>
          <a:p>
            <a:r>
              <a:rPr lang="en-US" dirty="0" smtClean="0"/>
              <a:t>    Lacking organization and structure</a:t>
            </a:r>
          </a:p>
          <a:p>
            <a:r>
              <a:rPr lang="en-US" dirty="0" smtClean="0"/>
              <a:t>    Lacking focus, unity and coherence</a:t>
            </a:r>
          </a:p>
          <a:p>
            <a:r>
              <a:rPr lang="en-US" dirty="0" smtClean="0"/>
              <a:t>    Being repetitive and verbose</a:t>
            </a:r>
          </a:p>
          <a:p>
            <a:r>
              <a:rPr lang="en-US" dirty="0" smtClean="0"/>
              <a:t>    Failing to cite influential papers</a:t>
            </a:r>
          </a:p>
          <a:p>
            <a:r>
              <a:rPr lang="en-US" dirty="0" smtClean="0"/>
              <a:t>    Failing to keep up with recent developments</a:t>
            </a:r>
          </a:p>
          <a:p>
            <a:r>
              <a:rPr lang="en-US" dirty="0" smtClean="0"/>
              <a:t>    Failing to critically evaluate cited papers</a:t>
            </a:r>
          </a:p>
          <a:p>
            <a:r>
              <a:rPr lang="en-US" dirty="0" smtClean="0"/>
              <a:t>    Citing irrelevant or trivial references</a:t>
            </a:r>
          </a:p>
          <a:p>
            <a:r>
              <a:rPr lang="en-US" dirty="0" smtClean="0"/>
              <a:t>    Depending too much on secondary sources</a:t>
            </a:r>
          </a:p>
          <a:p>
            <a:endParaRPr lang="en-US" dirty="0"/>
          </a:p>
        </p:txBody>
      </p:sp>
    </p:spTree>
    <p:extLst>
      <p:ext uri="{BB962C8B-B14F-4D97-AF65-F5344CB8AC3E}">
        <p14:creationId xmlns:p14="http://schemas.microsoft.com/office/powerpoint/2010/main" xmlns="" val="273390162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Five C’s of Writing Literature Review </a:t>
            </a:r>
            <a:endParaRPr lang="en-US" dirty="0"/>
          </a:p>
        </p:txBody>
      </p:sp>
      <p:sp>
        <p:nvSpPr>
          <p:cNvPr id="3" name="Content Placeholder 2"/>
          <p:cNvSpPr>
            <a:spLocks noGrp="1"/>
          </p:cNvSpPr>
          <p:nvPr>
            <p:ph idx="1"/>
          </p:nvPr>
        </p:nvSpPr>
        <p:spPr/>
        <p:txBody>
          <a:bodyPr>
            <a:normAutofit fontScale="62500" lnSpcReduction="20000"/>
          </a:bodyPr>
          <a:lstStyle/>
          <a:p>
            <a:r>
              <a:rPr lang="en-US" b="1" dirty="0" smtClean="0"/>
              <a:t>Cite:</a:t>
            </a:r>
            <a:r>
              <a:rPr lang="en-US" dirty="0" smtClean="0"/>
              <a:t> keep the primary focus on the literature pertinent to your research problem.</a:t>
            </a:r>
          </a:p>
          <a:p>
            <a:r>
              <a:rPr lang="en-US" b="1" dirty="0" smtClean="0"/>
              <a:t>    Compare </a:t>
            </a:r>
            <a:r>
              <a:rPr lang="en-US" dirty="0" smtClean="0"/>
              <a:t>the various arguments, theories, methodologies, and findings expressed in the literature: what do the authors agree on? Who applies similar approaches to analyzing the research problem?</a:t>
            </a:r>
          </a:p>
          <a:p>
            <a:r>
              <a:rPr lang="en-US" dirty="0" smtClean="0"/>
              <a:t>    </a:t>
            </a:r>
            <a:r>
              <a:rPr lang="en-US" b="1" dirty="0" smtClean="0"/>
              <a:t>Contrast</a:t>
            </a:r>
            <a:r>
              <a:rPr lang="en-US" dirty="0" smtClean="0"/>
              <a:t> the various arguments, themes, methodologies, approaches and controversies expressed in the literature: what are the major areas of disagreement, controversy, or debate?</a:t>
            </a:r>
          </a:p>
          <a:p>
            <a:r>
              <a:rPr lang="en-US" dirty="0" smtClean="0"/>
              <a:t>    </a:t>
            </a:r>
            <a:r>
              <a:rPr lang="en-US" b="1" dirty="0" smtClean="0"/>
              <a:t>Critique</a:t>
            </a:r>
            <a:r>
              <a:rPr lang="en-US" dirty="0" smtClean="0"/>
              <a:t> (evaluate a theory or practice, in a detailed and analytical way.) the literature: Which arguments are more persuasive, and why? Which approaches, findings, methodologies seem most reliable, valid, or appropriate, and why? Pay attention to the verbs you use to describe what an author says/does [e.g., asserts, demonstrates, etc.].</a:t>
            </a:r>
          </a:p>
          <a:p>
            <a:r>
              <a:rPr lang="en-US" dirty="0" smtClean="0"/>
              <a:t>    </a:t>
            </a:r>
            <a:r>
              <a:rPr lang="en-US" b="1" dirty="0" smtClean="0"/>
              <a:t>Connect</a:t>
            </a:r>
            <a:r>
              <a:rPr lang="en-US" dirty="0" smtClean="0"/>
              <a:t> the literature to your own area of research and investigation: how does your own work draw upon, depart from, or synthesize what has been said in the literature?</a:t>
            </a:r>
          </a:p>
          <a:p>
            <a:endParaRPr lang="en-US" dirty="0"/>
          </a:p>
        </p:txBody>
      </p:sp>
    </p:spTree>
    <p:extLst>
      <p:ext uri="{BB962C8B-B14F-4D97-AF65-F5344CB8AC3E}">
        <p14:creationId xmlns:p14="http://schemas.microsoft.com/office/powerpoint/2010/main" xmlns="" val="26918997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Methods: </a:t>
            </a:r>
            <a:endParaRPr lang="en-US" dirty="0"/>
          </a:p>
        </p:txBody>
      </p:sp>
      <p:sp>
        <p:nvSpPr>
          <p:cNvPr id="3" name="Content Placeholder 2"/>
          <p:cNvSpPr>
            <a:spLocks noGrp="1"/>
          </p:cNvSpPr>
          <p:nvPr>
            <p:ph idx="1"/>
          </p:nvPr>
        </p:nvSpPr>
        <p:spPr/>
        <p:txBody>
          <a:bodyPr>
            <a:normAutofit fontScale="85000" lnSpcReduction="10000"/>
          </a:bodyPr>
          <a:lstStyle/>
          <a:p>
            <a:pPr marL="0" indent="0">
              <a:buNone/>
            </a:pPr>
            <a:r>
              <a:rPr lang="en-US" dirty="0" smtClean="0"/>
              <a:t>The Method section is very important because it tells  how you plan to tackle your research problem. It will provide your work plan and describe the activities necessary for the completion of your project.</a:t>
            </a:r>
          </a:p>
          <a:p>
            <a:pPr marL="0" indent="0">
              <a:buNone/>
            </a:pPr>
            <a:endParaRPr lang="en-US" dirty="0"/>
          </a:p>
          <a:p>
            <a:pPr marL="0" indent="0">
              <a:buNone/>
            </a:pPr>
            <a:r>
              <a:rPr lang="en-US" dirty="0" smtClean="0"/>
              <a:t>The guiding principle for writing the Method section is that it should contain sufficient information for the reader to determine whether methodology is sound. Some even argue that a good proposal should contain sufficient details for another qualified researcher to implement the study.</a:t>
            </a:r>
          </a:p>
        </p:txBody>
      </p:sp>
    </p:spTree>
    <p:extLst>
      <p:ext uri="{BB962C8B-B14F-4D97-AF65-F5344CB8AC3E}">
        <p14:creationId xmlns:p14="http://schemas.microsoft.com/office/powerpoint/2010/main" xmlns="" val="173845809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Limitations &amp; Delimitations</a:t>
            </a:r>
            <a:endParaRPr lang="en-US" dirty="0"/>
          </a:p>
        </p:txBody>
      </p:sp>
      <p:pic>
        <p:nvPicPr>
          <p:cNvPr id="2051" name="Picture 3"/>
          <p:cNvPicPr>
            <a:picLocks noGrp="1" noChangeAspect="1" noChangeArrowheads="1"/>
          </p:cNvPicPr>
          <p:nvPr>
            <p:ph idx="1"/>
          </p:nvPr>
        </p:nvPicPr>
        <p:blipFill>
          <a:blip r:embed="rId2">
            <a:extLst>
              <a:ext uri="{28A0092B-C50C-407E-A947-70E740481C1C}">
                <a14:useLocalDpi xmlns:a14="http://schemas.microsoft.com/office/drawing/2010/main" xmlns="" val="0"/>
              </a:ext>
            </a:extLst>
          </a:blip>
          <a:srcRect/>
          <a:stretch>
            <a:fillRect/>
          </a:stretch>
        </p:blipFill>
        <p:spPr bwMode="auto">
          <a:xfrm>
            <a:off x="1600200" y="1335314"/>
            <a:ext cx="5791200" cy="5446486"/>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284517835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Limitations &amp; Delimitations </a:t>
            </a:r>
            <a:endParaRPr lang="en-US" dirty="0"/>
          </a:p>
        </p:txBody>
      </p:sp>
      <p:sp>
        <p:nvSpPr>
          <p:cNvPr id="4" name="Content Placeholder 3"/>
          <p:cNvSpPr>
            <a:spLocks noGrp="1"/>
          </p:cNvSpPr>
          <p:nvPr>
            <p:ph idx="1"/>
          </p:nvPr>
        </p:nvSpPr>
        <p:spPr/>
        <p:txBody>
          <a:bodyPr/>
          <a:lstStyle/>
          <a:p>
            <a:r>
              <a:rPr lang="en-US" dirty="0" smtClean="0"/>
              <a:t>Limitations:</a:t>
            </a:r>
          </a:p>
          <a:p>
            <a:r>
              <a:rPr lang="en-US" dirty="0" smtClean="0"/>
              <a:t>Possible weaknesses that were not addressed / could not be controlled. </a:t>
            </a:r>
          </a:p>
          <a:p>
            <a:r>
              <a:rPr lang="en-US" dirty="0" smtClean="0"/>
              <a:t>Delimitations </a:t>
            </a:r>
          </a:p>
          <a:p>
            <a:r>
              <a:rPr lang="en-US" dirty="0" smtClean="0"/>
              <a:t>Boundaries set by the researcher that limit that generalizability of the findings. It is a statement about what the researcher is not going to do. </a:t>
            </a:r>
            <a:endParaRPr lang="en-US" dirty="0"/>
          </a:p>
        </p:txBody>
      </p:sp>
    </p:spTree>
    <p:extLst>
      <p:ext uri="{BB962C8B-B14F-4D97-AF65-F5344CB8AC3E}">
        <p14:creationId xmlns:p14="http://schemas.microsoft.com/office/powerpoint/2010/main" xmlns="" val="293305022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Common Mistakes in Proposal Writing </a:t>
            </a:r>
            <a:endParaRPr lang="en-US" dirty="0"/>
          </a:p>
        </p:txBody>
      </p:sp>
      <p:sp>
        <p:nvSpPr>
          <p:cNvPr id="3" name="Content Placeholder 2"/>
          <p:cNvSpPr>
            <a:spLocks noGrp="1"/>
          </p:cNvSpPr>
          <p:nvPr>
            <p:ph idx="1"/>
          </p:nvPr>
        </p:nvSpPr>
        <p:spPr/>
        <p:txBody>
          <a:bodyPr>
            <a:normAutofit fontScale="55000" lnSpcReduction="20000"/>
          </a:bodyPr>
          <a:lstStyle/>
          <a:p>
            <a:endParaRPr lang="en-US" dirty="0" smtClean="0"/>
          </a:p>
          <a:p>
            <a:r>
              <a:rPr lang="en-US" dirty="0" smtClean="0"/>
              <a:t>    Failure to provide the proper context to frame the research question.</a:t>
            </a:r>
          </a:p>
          <a:p>
            <a:r>
              <a:rPr lang="en-US" dirty="0" smtClean="0"/>
              <a:t>    Failure to delimit the boundary conditions for your research.</a:t>
            </a:r>
          </a:p>
          <a:p>
            <a:r>
              <a:rPr lang="en-US" dirty="0" smtClean="0"/>
              <a:t>    Failure to cite landmark studies.</a:t>
            </a:r>
          </a:p>
          <a:p>
            <a:r>
              <a:rPr lang="en-US" dirty="0" smtClean="0"/>
              <a:t>    Failure to accurately present the theoretical and empirical contributions by other researchers.</a:t>
            </a:r>
          </a:p>
          <a:p>
            <a:r>
              <a:rPr lang="en-US" dirty="0" smtClean="0"/>
              <a:t>    Failure to stay focused on the research question.</a:t>
            </a:r>
          </a:p>
          <a:p>
            <a:r>
              <a:rPr lang="en-US" dirty="0" smtClean="0"/>
              <a:t>    Failure to develop a coherent and persuasive argument for the proposed research.</a:t>
            </a:r>
          </a:p>
          <a:p>
            <a:r>
              <a:rPr lang="en-US" dirty="0" smtClean="0"/>
              <a:t>    Too much detail on minor issues, but not enough detail on major issues.</a:t>
            </a:r>
          </a:p>
          <a:p>
            <a:r>
              <a:rPr lang="en-US" dirty="0" smtClean="0"/>
              <a:t>    Too much rambling -- going "all over the map" without a clear sense of direction.  </a:t>
            </a:r>
          </a:p>
          <a:p>
            <a:r>
              <a:rPr lang="en-US" dirty="0" smtClean="0"/>
              <a:t>    Too many citation lapses and incorrect references.</a:t>
            </a:r>
          </a:p>
          <a:p>
            <a:r>
              <a:rPr lang="en-US" dirty="0" smtClean="0"/>
              <a:t>    Too long or too short.</a:t>
            </a:r>
          </a:p>
          <a:p>
            <a:r>
              <a:rPr lang="en-US" dirty="0" smtClean="0"/>
              <a:t>    Failing to follow the APA style.</a:t>
            </a:r>
          </a:p>
          <a:p>
            <a:r>
              <a:rPr lang="en-US" dirty="0" smtClean="0"/>
              <a:t>    Slopping writing.</a:t>
            </a:r>
          </a:p>
          <a:p>
            <a:endParaRPr lang="en-US" dirty="0"/>
          </a:p>
        </p:txBody>
      </p:sp>
    </p:spTree>
    <p:extLst>
      <p:ext uri="{BB962C8B-B14F-4D97-AF65-F5344CB8AC3E}">
        <p14:creationId xmlns:p14="http://schemas.microsoft.com/office/powerpoint/2010/main" xmlns="" val="187586745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is a Research Proposal ? </a:t>
            </a:r>
            <a:endParaRPr lang="en-US" dirty="0"/>
          </a:p>
        </p:txBody>
      </p:sp>
      <p:sp>
        <p:nvSpPr>
          <p:cNvPr id="3" name="Content Placeholder 2"/>
          <p:cNvSpPr>
            <a:spLocks noGrp="1"/>
          </p:cNvSpPr>
          <p:nvPr>
            <p:ph idx="1"/>
          </p:nvPr>
        </p:nvSpPr>
        <p:spPr/>
        <p:txBody>
          <a:bodyPr/>
          <a:lstStyle/>
          <a:p>
            <a:r>
              <a:rPr lang="en-US" dirty="0" smtClean="0"/>
              <a:t>A research proposal is a </a:t>
            </a:r>
            <a:r>
              <a:rPr lang="en-US" dirty="0" smtClean="0">
                <a:solidFill>
                  <a:srgbClr val="FF0000"/>
                </a:solidFill>
              </a:rPr>
              <a:t>concise and coherent summary </a:t>
            </a:r>
            <a:r>
              <a:rPr lang="en-US" dirty="0" smtClean="0"/>
              <a:t>of your proposed research. It sets out the central issues or questions that you intend to address. It outlines the general area of study within which your research falls, referring to the current state of knowledge and any recent debates on the topic. It also demonstrates the originality of your proposed research.</a:t>
            </a:r>
            <a:endParaRPr lang="en-US" dirty="0"/>
          </a:p>
        </p:txBody>
      </p:sp>
    </p:spTree>
    <p:extLst>
      <p:ext uri="{BB962C8B-B14F-4D97-AF65-F5344CB8AC3E}">
        <p14:creationId xmlns:p14="http://schemas.microsoft.com/office/powerpoint/2010/main" xmlns="" val="95082437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Length of a Research Proposal</a:t>
            </a:r>
            <a:endParaRPr lang="en-US" dirty="0"/>
          </a:p>
        </p:txBody>
      </p:sp>
      <p:sp>
        <p:nvSpPr>
          <p:cNvPr id="3" name="Content Placeholder 2"/>
          <p:cNvSpPr>
            <a:spLocks noGrp="1"/>
          </p:cNvSpPr>
          <p:nvPr>
            <p:ph idx="1"/>
          </p:nvPr>
        </p:nvSpPr>
        <p:spPr/>
        <p:txBody>
          <a:bodyPr/>
          <a:lstStyle/>
          <a:p>
            <a:pPr marL="0" indent="0">
              <a:buNone/>
            </a:pPr>
            <a:r>
              <a:rPr lang="en-US" dirty="0" smtClean="0"/>
              <a:t>Research proposals may vary in length, but generally speaking, a proposal should be  5-15 pages in length. </a:t>
            </a:r>
            <a:endParaRPr lang="en-US" dirty="0"/>
          </a:p>
        </p:txBody>
      </p:sp>
    </p:spTree>
    <p:extLst>
      <p:ext uri="{BB962C8B-B14F-4D97-AF65-F5344CB8AC3E}">
        <p14:creationId xmlns:p14="http://schemas.microsoft.com/office/powerpoint/2010/main" xmlns="" val="238569214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Thank you</a:t>
            </a:r>
            <a:endParaRPr lang="en-US" dirty="0"/>
          </a:p>
        </p:txBody>
      </p:sp>
      <p:sp>
        <p:nvSpPr>
          <p:cNvPr id="3" name="Subtitle 2"/>
          <p:cNvSpPr>
            <a:spLocks noGrp="1"/>
          </p:cNvSpPr>
          <p:nvPr>
            <p:ph type="subTitle" idx="1"/>
          </p:nvPr>
        </p:nvSpPr>
        <p:spPr/>
        <p:txBody>
          <a:bodyPr/>
          <a:lstStyle/>
          <a:p>
            <a:endParaRPr lang="en-US"/>
          </a:p>
        </p:txBody>
      </p:sp>
    </p:spTree>
    <p:extLst>
      <p:ext uri="{BB962C8B-B14F-4D97-AF65-F5344CB8AC3E}">
        <p14:creationId xmlns:p14="http://schemas.microsoft.com/office/powerpoint/2010/main" xmlns="" val="19408479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What is a research proposal?</a:t>
            </a:r>
          </a:p>
        </p:txBody>
      </p:sp>
      <p:sp>
        <p:nvSpPr>
          <p:cNvPr id="3" name="Content Placeholder 2"/>
          <p:cNvSpPr>
            <a:spLocks noGrp="1"/>
          </p:cNvSpPr>
          <p:nvPr>
            <p:ph idx="1"/>
          </p:nvPr>
        </p:nvSpPr>
        <p:spPr/>
        <p:txBody>
          <a:bodyPr>
            <a:normAutofit fontScale="77500" lnSpcReduction="20000"/>
          </a:bodyPr>
          <a:lstStyle/>
          <a:p>
            <a:r>
              <a:rPr lang="en-US" dirty="0"/>
              <a:t>A research proposal sets out:</a:t>
            </a:r>
          </a:p>
          <a:p>
            <a:r>
              <a:rPr lang="en-US" dirty="0"/>
              <a:t>the broad topic you wish to research (substance)</a:t>
            </a:r>
          </a:p>
          <a:p>
            <a:r>
              <a:rPr lang="en-US" dirty="0"/>
              <a:t>the reasons for the research (rationale)</a:t>
            </a:r>
          </a:p>
          <a:p>
            <a:r>
              <a:rPr lang="en-US" dirty="0"/>
              <a:t>what the research hopes to achieve (aims and objectives)</a:t>
            </a:r>
          </a:p>
          <a:p>
            <a:r>
              <a:rPr lang="en-US" dirty="0"/>
              <a:t>how you are going to conduct the research (methodology)</a:t>
            </a:r>
          </a:p>
          <a:p>
            <a:r>
              <a:rPr lang="en-US" dirty="0"/>
              <a:t>how you plan to undertake the research within the time available (outline plan)</a:t>
            </a:r>
          </a:p>
          <a:p>
            <a:r>
              <a:rPr lang="en-US" dirty="0"/>
              <a:t>the expected results in relation to knowledge and understanding in the subject (potential outcomes and hypothesis</a:t>
            </a:r>
            <a:r>
              <a:rPr lang="en-US" dirty="0" smtClean="0"/>
              <a:t>)</a:t>
            </a:r>
            <a:endParaRPr lang="en-US" dirty="0"/>
          </a:p>
        </p:txBody>
      </p:sp>
    </p:spTree>
    <p:extLst>
      <p:ext uri="{BB962C8B-B14F-4D97-AF65-F5344CB8AC3E}">
        <p14:creationId xmlns:p14="http://schemas.microsoft.com/office/powerpoint/2010/main" xmlns="" val="428321298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Function of Research proposal </a:t>
            </a:r>
            <a:endParaRPr lang="en-US" dirty="0"/>
          </a:p>
        </p:txBody>
      </p:sp>
      <p:sp>
        <p:nvSpPr>
          <p:cNvPr id="3" name="Content Placeholder 2"/>
          <p:cNvSpPr>
            <a:spLocks noGrp="1"/>
          </p:cNvSpPr>
          <p:nvPr>
            <p:ph idx="1"/>
          </p:nvPr>
        </p:nvSpPr>
        <p:spPr/>
        <p:txBody>
          <a:bodyPr/>
          <a:lstStyle/>
          <a:p>
            <a:r>
              <a:rPr lang="en-US" dirty="0" smtClean="0"/>
              <a:t>A research proposal is </a:t>
            </a:r>
            <a:r>
              <a:rPr lang="en-US" dirty="0" smtClean="0">
                <a:solidFill>
                  <a:srgbClr val="FF0000"/>
                </a:solidFill>
              </a:rPr>
              <a:t>intended to convince others </a:t>
            </a:r>
            <a:r>
              <a:rPr lang="en-US" dirty="0" smtClean="0"/>
              <a:t>that you have a worthwhile research project and that you have the competence and the work-plan to complete it. </a:t>
            </a:r>
          </a:p>
          <a:p>
            <a:r>
              <a:rPr lang="en-US" dirty="0" smtClean="0"/>
              <a:t>Generally, a research proposal should contain all the key elements involved in the research process and include sufficient information for the readers to evaluate the proposed study.</a:t>
            </a:r>
            <a:endParaRPr lang="en-US" dirty="0"/>
          </a:p>
        </p:txBody>
      </p:sp>
    </p:spTree>
    <p:extLst>
      <p:ext uri="{BB962C8B-B14F-4D97-AF65-F5344CB8AC3E}">
        <p14:creationId xmlns:p14="http://schemas.microsoft.com/office/powerpoint/2010/main" xmlns="" val="113420119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Two Components of Research Proposal  </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xmlns="" val="3444003472"/>
              </p:ext>
            </p:extLst>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xmlns="" val="348440707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Importance of Writing </a:t>
            </a:r>
            <a:endParaRPr lang="en-US" dirty="0"/>
          </a:p>
        </p:txBody>
      </p:sp>
      <p:sp>
        <p:nvSpPr>
          <p:cNvPr id="3" name="Content Placeholder 2"/>
          <p:cNvSpPr>
            <a:spLocks noGrp="1"/>
          </p:cNvSpPr>
          <p:nvPr>
            <p:ph idx="1"/>
          </p:nvPr>
        </p:nvSpPr>
        <p:spPr/>
        <p:txBody>
          <a:bodyPr/>
          <a:lstStyle/>
          <a:p>
            <a:pPr marL="0" indent="0" algn="just">
              <a:buNone/>
            </a:pPr>
            <a:r>
              <a:rPr lang="en-US" dirty="0" smtClean="0"/>
              <a:t>The quality of your research proposal depends not only on the quality of your proposed project, but also on the quality of your proposal writing. </a:t>
            </a:r>
            <a:r>
              <a:rPr lang="en-US" dirty="0" smtClean="0">
                <a:solidFill>
                  <a:srgbClr val="FF0000"/>
                </a:solidFill>
              </a:rPr>
              <a:t>A good research project may run the risk of rejection simply because the proposal is poorly written. </a:t>
            </a:r>
            <a:r>
              <a:rPr lang="en-US" dirty="0" smtClean="0"/>
              <a:t>Therefore, it pays if your writing is coherent, clear and compelling. </a:t>
            </a:r>
            <a:endParaRPr lang="en-US" dirty="0"/>
          </a:p>
        </p:txBody>
      </p:sp>
    </p:spTree>
    <p:extLst>
      <p:ext uri="{BB962C8B-B14F-4D97-AF65-F5344CB8AC3E}">
        <p14:creationId xmlns:p14="http://schemas.microsoft.com/office/powerpoint/2010/main" xmlns="" val="168006762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Importance of Understanding Research </a:t>
            </a:r>
            <a:endParaRPr lang="en-US" dirty="0"/>
          </a:p>
        </p:txBody>
      </p:sp>
      <p:sp>
        <p:nvSpPr>
          <p:cNvPr id="3" name="Content Placeholder 2"/>
          <p:cNvSpPr>
            <a:spLocks noGrp="1"/>
          </p:cNvSpPr>
          <p:nvPr>
            <p:ph idx="1"/>
          </p:nvPr>
        </p:nvSpPr>
        <p:spPr/>
        <p:txBody>
          <a:bodyPr/>
          <a:lstStyle/>
          <a:p>
            <a:r>
              <a:rPr lang="en-US" dirty="0" smtClean="0"/>
              <a:t>Understanding research is very important in research proposal writing . Poor understanding of research process produces gaps in your final report.</a:t>
            </a:r>
            <a:endParaRPr lang="en-US" dirty="0"/>
          </a:p>
        </p:txBody>
      </p:sp>
    </p:spTree>
    <p:extLst>
      <p:ext uri="{BB962C8B-B14F-4D97-AF65-F5344CB8AC3E}">
        <p14:creationId xmlns:p14="http://schemas.microsoft.com/office/powerpoint/2010/main" xmlns="" val="125872090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Components of Research Proposal </a:t>
            </a:r>
            <a:endParaRPr lang="en-US" dirty="0"/>
          </a:p>
        </p:txBody>
      </p:sp>
      <p:sp>
        <p:nvSpPr>
          <p:cNvPr id="3" name="Content Placeholder 2"/>
          <p:cNvSpPr>
            <a:spLocks noGrp="1"/>
          </p:cNvSpPr>
          <p:nvPr>
            <p:ph idx="1"/>
          </p:nvPr>
        </p:nvSpPr>
        <p:spPr/>
        <p:txBody>
          <a:bodyPr/>
          <a:lstStyle/>
          <a:p>
            <a:r>
              <a:rPr lang="en-US" dirty="0" smtClean="0"/>
              <a:t>Abstract </a:t>
            </a:r>
          </a:p>
          <a:p>
            <a:r>
              <a:rPr lang="en-US" dirty="0" smtClean="0"/>
              <a:t>Introduction </a:t>
            </a:r>
          </a:p>
          <a:p>
            <a:r>
              <a:rPr lang="en-US" dirty="0" smtClean="0"/>
              <a:t>Literature Review </a:t>
            </a:r>
          </a:p>
          <a:p>
            <a:r>
              <a:rPr lang="en-US" dirty="0" smtClean="0"/>
              <a:t>Methods </a:t>
            </a:r>
          </a:p>
          <a:p>
            <a:r>
              <a:rPr lang="en-US" dirty="0"/>
              <a:t>References</a:t>
            </a:r>
          </a:p>
        </p:txBody>
      </p:sp>
    </p:spTree>
    <p:extLst>
      <p:ext uri="{BB962C8B-B14F-4D97-AF65-F5344CB8AC3E}">
        <p14:creationId xmlns:p14="http://schemas.microsoft.com/office/powerpoint/2010/main" xmlns="" val="121119710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206</TotalTime>
  <Words>1829</Words>
  <Application>Microsoft Office PowerPoint</Application>
  <PresentationFormat>On-screen Show (4:3)</PresentationFormat>
  <Paragraphs>142</Paragraphs>
  <Slides>31</Slides>
  <Notes>0</Notes>
  <HiddenSlides>0</HiddenSlides>
  <MMClips>0</MMClips>
  <ScaleCrop>false</ScaleCrop>
  <HeadingPairs>
    <vt:vector size="4" baseType="variant">
      <vt:variant>
        <vt:lpstr>Theme</vt:lpstr>
      </vt:variant>
      <vt:variant>
        <vt:i4>1</vt:i4>
      </vt:variant>
      <vt:variant>
        <vt:lpstr>Slide Titles</vt:lpstr>
      </vt:variant>
      <vt:variant>
        <vt:i4>31</vt:i4>
      </vt:variant>
    </vt:vector>
  </HeadingPairs>
  <TitlesOfParts>
    <vt:vector size="32" baseType="lpstr">
      <vt:lpstr>Office Theme</vt:lpstr>
      <vt:lpstr>Research Proposal Writing </vt:lpstr>
      <vt:lpstr>Overview </vt:lpstr>
      <vt:lpstr>What is a Research Proposal ? </vt:lpstr>
      <vt:lpstr>What is a research proposal?</vt:lpstr>
      <vt:lpstr>Function of Research proposal </vt:lpstr>
      <vt:lpstr>Two Components of Research Proposal  </vt:lpstr>
      <vt:lpstr>Importance of Writing </vt:lpstr>
      <vt:lpstr>Importance of Understanding Research </vt:lpstr>
      <vt:lpstr>Components of Research Proposal </vt:lpstr>
      <vt:lpstr>Choosing a Research Topic </vt:lpstr>
      <vt:lpstr>How to write a proposal?</vt:lpstr>
      <vt:lpstr>Abstract </vt:lpstr>
      <vt:lpstr>Introduction </vt:lpstr>
      <vt:lpstr>Conceptual Components of Introduction </vt:lpstr>
      <vt:lpstr>Components of Introduction in RP</vt:lpstr>
      <vt:lpstr>Research begins with a problem</vt:lpstr>
      <vt:lpstr>Research Problem </vt:lpstr>
      <vt:lpstr>Context is very Important </vt:lpstr>
      <vt:lpstr>Absence of right context results in confusion </vt:lpstr>
      <vt:lpstr>A Lot depends on your creativity </vt:lpstr>
      <vt:lpstr>Introduction </vt:lpstr>
      <vt:lpstr>Literature Review </vt:lpstr>
      <vt:lpstr>Literature Review</vt:lpstr>
      <vt:lpstr>Literature Review Pitfalls </vt:lpstr>
      <vt:lpstr>Five C’s of Writing Literature Review </vt:lpstr>
      <vt:lpstr>Methods: </vt:lpstr>
      <vt:lpstr>Limitations &amp; Delimitations</vt:lpstr>
      <vt:lpstr>Limitations &amp; Delimitations </vt:lpstr>
      <vt:lpstr>Common Mistakes in Proposal Writing </vt:lpstr>
      <vt:lpstr>Length of a Research Proposal</vt:lpstr>
      <vt:lpstr>Thank you</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Scholar Gipsy</dc:creator>
  <cp:lastModifiedBy>ZEENAT NAZ</cp:lastModifiedBy>
  <cp:revision>24</cp:revision>
  <cp:lastPrinted>2016-11-01T02:23:32Z</cp:lastPrinted>
  <dcterms:created xsi:type="dcterms:W3CDTF">2016-10-04T08:58:50Z</dcterms:created>
  <dcterms:modified xsi:type="dcterms:W3CDTF">2020-04-02T10:24:39Z</dcterms:modified>
</cp:coreProperties>
</file>